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theme/themeOverride3.xml" ContentType="application/vnd.openxmlformats-officedocument.themeOverrid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Override4.xml" ContentType="application/vnd.openxmlformats-officedocument.themeOverrid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9.xml" ContentType="application/vnd.openxmlformats-officedocument.them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11.xml" ContentType="application/vnd.openxmlformats-officedocument.them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13.xml" ContentType="application/vnd.openxmlformats-officedocument.them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4.xml" ContentType="application/vnd.openxmlformats-officedocument.them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5.xml" ContentType="application/vnd.openxmlformats-officedocument.them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6.xml" ContentType="application/vnd.openxmlformats-officedocument.them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7.xml" ContentType="application/vnd.openxmlformats-officedocument.them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8.xml" ContentType="application/vnd.openxmlformats-officedocument.them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9.xml" ContentType="application/vnd.openxmlformats-officedocument.them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0.xml" ContentType="application/vnd.openxmlformats-officedocument.them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21.xml" ContentType="application/vnd.openxmlformats-officedocument.theme+xml"/>
  <Override PartName="/ppt/theme/themeOverride33.xml" ContentType="application/vnd.openxmlformats-officedocument.themeOverrid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2.xml" ContentType="application/vnd.openxmlformats-officedocument.theme+xml"/>
  <Override PartName="/ppt/theme/themeOverride34.xml" ContentType="application/vnd.openxmlformats-officedocument.themeOverride+xml"/>
  <Override PartName="/ppt/theme/theme23.xml" ContentType="application/vnd.openxmlformats-officedocument.theme+xml"/>
  <Override PartName="/ppt/theme/theme2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17" r:id="rId1"/>
    <p:sldMasterId id="2147484024" r:id="rId2"/>
    <p:sldMasterId id="2147483971" r:id="rId3"/>
    <p:sldMasterId id="2147484038" r:id="rId4"/>
    <p:sldMasterId id="2147483985" r:id="rId5"/>
    <p:sldMasterId id="2147484045" r:id="rId6"/>
    <p:sldMasterId id="2147483951" r:id="rId7"/>
    <p:sldMasterId id="2147484052" r:id="rId8"/>
    <p:sldMasterId id="2147483945" r:id="rId9"/>
    <p:sldMasterId id="2147484059" r:id="rId10"/>
    <p:sldMasterId id="2147483992" r:id="rId11"/>
    <p:sldMasterId id="2147484066" r:id="rId12"/>
    <p:sldMasterId id="2147483927" r:id="rId13"/>
    <p:sldMasterId id="2147484073" r:id="rId14"/>
    <p:sldMasterId id="2147483939" r:id="rId15"/>
    <p:sldMasterId id="2147484080" r:id="rId16"/>
    <p:sldMasterId id="2147483978" r:id="rId17"/>
    <p:sldMasterId id="2147484087" r:id="rId18"/>
    <p:sldMasterId id="2147483999" r:id="rId19"/>
    <p:sldMasterId id="2147484094" r:id="rId20"/>
    <p:sldMasterId id="2147484031" r:id="rId21"/>
    <p:sldMasterId id="2147484101" r:id="rId22"/>
  </p:sldMasterIdLst>
  <p:notesMasterIdLst>
    <p:notesMasterId r:id="rId43"/>
  </p:notesMasterIdLst>
  <p:handoutMasterIdLst>
    <p:handoutMasterId r:id="rId44"/>
  </p:handoutMasterIdLst>
  <p:sldIdLst>
    <p:sldId id="278" r:id="rId23"/>
    <p:sldId id="279" r:id="rId24"/>
    <p:sldId id="287" r:id="rId25"/>
    <p:sldId id="295" r:id="rId26"/>
    <p:sldId id="282" r:id="rId27"/>
    <p:sldId id="280" r:id="rId28"/>
    <p:sldId id="281" r:id="rId29"/>
    <p:sldId id="283" r:id="rId30"/>
    <p:sldId id="294" r:id="rId31"/>
    <p:sldId id="297" r:id="rId32"/>
    <p:sldId id="285" r:id="rId33"/>
    <p:sldId id="286" r:id="rId34"/>
    <p:sldId id="270" r:id="rId35"/>
    <p:sldId id="289" r:id="rId36"/>
    <p:sldId id="290" r:id="rId37"/>
    <p:sldId id="291" r:id="rId38"/>
    <p:sldId id="293" r:id="rId39"/>
    <p:sldId id="277" r:id="rId40"/>
    <p:sldId id="265" r:id="rId41"/>
    <p:sldId id="272" r:id="rId42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C25"/>
    <a:srgbClr val="C01718"/>
    <a:srgbClr val="C00022"/>
    <a:srgbClr val="C00000"/>
    <a:srgbClr val="0B72B5"/>
    <a:srgbClr val="C8C8C8"/>
    <a:srgbClr val="FF775F"/>
    <a:srgbClr val="2E77AE"/>
    <a:srgbClr val="EDD72A"/>
    <a:srgbClr val="4A5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51270" autoAdjust="0"/>
  </p:normalViewPr>
  <p:slideViewPr>
    <p:cSldViewPr>
      <p:cViewPr varScale="1">
        <p:scale>
          <a:sx n="110" d="100"/>
          <a:sy n="110" d="100"/>
        </p:scale>
        <p:origin x="57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9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0B54540-8F57-43E6-B223-4349BED3F4C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79BAD62-87F2-444E-877D-533CD43556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7880C-65F1-4616-A272-BE061F9A9DBB}" type="datetimeFigureOut">
              <a:rPr lang="de-AT" smtClean="0"/>
              <a:t>28.10.2021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006F23B-4353-4167-98B2-4DE964B31A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26EEE5-75A1-484F-8C09-40992DFE65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CB8F3-3268-4EA5-8E9B-3FBF3A1E95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8203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9EDF55-5DA3-4F16-96AA-77FDF6BB90B5}" type="datetimeFigureOut">
              <a:rPr lang="de-AT"/>
              <a:pPr>
                <a:defRPr/>
              </a:pPr>
              <a:t>28.10.2021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66624CA-D9F7-4CA8-8BA6-E94B5BEE3D1E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0379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2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28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2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9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3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3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33.xml"/><Relationship Id="rId4" Type="http://schemas.openxmlformats.org/officeDocument/2006/relationships/image" Target="../media/image11.jpe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1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34.xml"/><Relationship Id="rId4" Type="http://schemas.openxmlformats.org/officeDocument/2006/relationships/image" Target="../media/image9.jpe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8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10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1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20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2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5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A215447-A83C-40E7-BBC2-65D93B3F0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7" y="5224046"/>
            <a:ext cx="1831860" cy="10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5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85686224-8FF0-4E4E-8596-F569AD460F18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BB1E74C7-0DD7-4CC1-BAE5-B295C3261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2" y="5661249"/>
            <a:ext cx="742799" cy="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98925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3" name="Datumsplatzhalter 13"/>
          <p:cNvSpPr>
            <a:spLocks noGrp="1"/>
          </p:cNvSpPr>
          <p:nvPr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D52B-707C-4C9D-A5C2-90D5BE508D00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2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5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6794-F809-4FC2-B314-01F23BDCCDD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EDD7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eck 19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3" y="5721326"/>
            <a:ext cx="1080120" cy="4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623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5"/>
            <a:ext cx="3649588" cy="45365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5"/>
            <a:ext cx="3876749" cy="45365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D52B-707C-4C9D-A5C2-90D5BE508D00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6794-F809-4FC2-B314-01F23BDCCDD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23" name="Gerade Verbindung 22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EDD7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hteck 18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3" y="5721326"/>
            <a:ext cx="1080120" cy="4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885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5E953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1" y="5475371"/>
            <a:ext cx="1815188" cy="8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65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5E953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454FDE-DAF7-4AB0-86A2-D9318AE9F1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5475371"/>
            <a:ext cx="1361391" cy="8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56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169F-C215-4615-93CB-E93E600AC8C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B7E919-E3FD-4416-BB68-BBE1BDEC7E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721326"/>
            <a:ext cx="810090" cy="4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142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588" y="1556793"/>
            <a:ext cx="7678800" cy="4536504"/>
          </a:xfrm>
        </p:spPr>
        <p:txBody>
          <a:bodyPr/>
          <a:lstStyle>
            <a:lvl1pPr>
              <a:buClr>
                <a:srgbClr val="C8C8C8"/>
              </a:buClr>
              <a:defRPr/>
            </a:lvl1pPr>
            <a:lvl2pPr>
              <a:buClr>
                <a:srgbClr val="C8C8C8"/>
              </a:buClr>
              <a:defRPr/>
            </a:lvl2pPr>
            <a:lvl3pPr>
              <a:buClr>
                <a:srgbClr val="C8C8C8"/>
              </a:buClr>
              <a:defRPr/>
            </a:lvl3pPr>
            <a:lvl4pPr>
              <a:buClr>
                <a:srgbClr val="C8C8C8"/>
              </a:buClr>
              <a:defRPr/>
            </a:lvl4pPr>
            <a:lvl5pPr>
              <a:buClr>
                <a:srgbClr val="C8C8C8"/>
              </a:buClr>
              <a:defRPr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EDD7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umsplatzhalter 13"/>
          <p:cNvSpPr>
            <a:spLocks noGrp="1"/>
          </p:cNvSpPr>
          <p:nvPr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D52B-707C-4C9D-A5C2-90D5BE508D00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1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6794-F809-4FC2-B314-01F23BDCCDD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2387174E-C706-4FDF-B6BD-6CD9EBF203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721326"/>
            <a:ext cx="810090" cy="4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2799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3" name="Datumsplatzhalter 13"/>
          <p:cNvSpPr>
            <a:spLocks noGrp="1"/>
          </p:cNvSpPr>
          <p:nvPr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D52B-707C-4C9D-A5C2-90D5BE508D00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2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5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6794-F809-4FC2-B314-01F23BDCCDD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EDD7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eck 19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AD9925F-F00F-4C7E-AD79-3A4F9AA101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721326"/>
            <a:ext cx="810090" cy="4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587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5"/>
            <a:ext cx="3649588" cy="45365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5"/>
            <a:ext cx="3876749" cy="453650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D52B-707C-4C9D-A5C2-90D5BE508D00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16794-F809-4FC2-B314-01F23BDCCDD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23" name="Gerade Verbindung 22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EDD7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hteck 18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F2DD06B-5B50-458E-9BC3-3E09B0FD9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721326"/>
            <a:ext cx="810090" cy="4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766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  <p:sp>
        <p:nvSpPr>
          <p:cNvPr id="9" name="Rechteck 8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5E953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59285A-A2BD-4A9F-B057-7EACAE2723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87" y="5475371"/>
            <a:ext cx="1361391" cy="8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95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899593" y="5334935"/>
            <a:ext cx="1565755" cy="10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0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3"/>
            <a:ext cx="3649588" cy="4536505"/>
          </a:xfrm>
        </p:spPr>
        <p:txBody>
          <a:bodyPr/>
          <a:lstStyle>
            <a:lvl1pPr>
              <a:buClr>
                <a:srgbClr val="E98C25"/>
              </a:buClr>
              <a:defRPr sz="2100"/>
            </a:lvl1pPr>
            <a:lvl2pPr>
              <a:buClr>
                <a:srgbClr val="E98C25"/>
              </a:buClr>
              <a:defRPr sz="1800"/>
            </a:lvl2pPr>
            <a:lvl3pPr>
              <a:buClr>
                <a:srgbClr val="E98C25"/>
              </a:buClr>
              <a:defRPr sz="1500"/>
            </a:lvl3pPr>
            <a:lvl4pPr>
              <a:buClr>
                <a:srgbClr val="E98C25"/>
              </a:buClr>
              <a:defRPr sz="1350"/>
            </a:lvl4pPr>
            <a:lvl5pPr>
              <a:buClr>
                <a:srgbClr val="E98C25"/>
              </a:buCl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36505"/>
          </a:xfrm>
        </p:spPr>
        <p:txBody>
          <a:bodyPr/>
          <a:lstStyle>
            <a:lvl1pPr>
              <a:buClr>
                <a:srgbClr val="E98C25"/>
              </a:buClr>
              <a:defRPr sz="2100"/>
            </a:lvl1pPr>
            <a:lvl2pPr>
              <a:buClr>
                <a:srgbClr val="E98C25"/>
              </a:buClr>
              <a:defRPr sz="1800"/>
            </a:lvl2pPr>
            <a:lvl3pPr>
              <a:buClr>
                <a:srgbClr val="E98C25"/>
              </a:buClr>
              <a:defRPr sz="1500"/>
            </a:lvl3pPr>
            <a:lvl4pPr>
              <a:buClr>
                <a:srgbClr val="E98C25"/>
              </a:buClr>
              <a:defRPr sz="1350"/>
            </a:lvl4pPr>
            <a:lvl5pPr>
              <a:buClr>
                <a:srgbClr val="E98C25"/>
              </a:buCl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E90B6A1A-93CE-4E48-B8CD-36DAD1FD9A3D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8AA1120C-FCAB-4FB0-B89E-C1B66E5A7BE6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hteck 20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F3760C4-64C0-4276-A77C-9BAD49A6A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2" y="5661249"/>
            <a:ext cx="742799" cy="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962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167361" y="5693708"/>
            <a:ext cx="782878" cy="541992"/>
          </a:xfrm>
          <a:prstGeom prst="rect">
            <a:avLst/>
          </a:prstGeom>
        </p:spPr>
      </p:pic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9138225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8" name="Gerade Verbindung 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3"/>
            <a:ext cx="7678800" cy="4536504"/>
          </a:xfrm>
        </p:spPr>
        <p:txBody>
          <a:bodyPr/>
          <a:lstStyle>
            <a:lvl1pPr marL="308372" indent="-257175">
              <a:buClr>
                <a:srgbClr val="C8C8C8"/>
              </a:buClr>
              <a:buFont typeface="Wingdings" pitchFamily="2" charset="2"/>
              <a:buChar char="§"/>
              <a:defRPr/>
            </a:lvl1pPr>
            <a:lvl2pPr marL="554831" indent="-214313">
              <a:buClr>
                <a:srgbClr val="C8C8C8"/>
              </a:buClr>
              <a:buFont typeface="Wingdings" pitchFamily="2" charset="2"/>
              <a:buChar char="ú"/>
              <a:defRPr/>
            </a:lvl2pPr>
            <a:lvl3pPr marL="746522" indent="-171450">
              <a:buClr>
                <a:srgbClr val="C8C8C8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C8C8C8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C8C8C8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167361" y="5693708"/>
            <a:ext cx="782878" cy="541992"/>
          </a:xfrm>
          <a:prstGeom prst="rect">
            <a:avLst/>
          </a:prstGeom>
        </p:spPr>
      </p:pic>
      <p:sp>
        <p:nvSpPr>
          <p:cNvPr id="17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8" name="Datumsplatzhalter 13"/>
          <p:cNvSpPr>
            <a:spLocks noGrp="1"/>
          </p:cNvSpPr>
          <p:nvPr userDrawn="1"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561E33F-F729-4DEA-9F49-713B80894576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9" name="Fußzeilenplatzhalter 2"/>
          <p:cNvSpPr>
            <a:spLocks noGrp="1"/>
          </p:cNvSpPr>
          <p:nvPr userDrawn="1"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0" name="Foliennummernplatzhalter 22"/>
          <p:cNvSpPr>
            <a:spLocks noGrp="1"/>
          </p:cNvSpPr>
          <p:nvPr userDrawn="1"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597373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167361" y="5693708"/>
            <a:ext cx="782878" cy="541992"/>
          </a:xfrm>
          <a:prstGeom prst="rect">
            <a:avLst/>
          </a:prstGeom>
        </p:spPr>
      </p:pic>
      <p:sp>
        <p:nvSpPr>
          <p:cNvPr id="1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561E33F-F729-4DEA-9F49-713B80894576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2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25" name="Gerade Verbindung 24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28879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5"/>
            <a:ext cx="3649588" cy="4536503"/>
          </a:xfrm>
        </p:spPr>
        <p:txBody>
          <a:bodyPr/>
          <a:lstStyle>
            <a:lvl1pPr marL="308372" indent="-257175">
              <a:buClr>
                <a:srgbClr val="C8C8C8"/>
              </a:buClr>
              <a:buFont typeface="Wingdings" pitchFamily="2" charset="2"/>
              <a:buChar char="§"/>
              <a:defRPr sz="2100"/>
            </a:lvl1pPr>
            <a:lvl2pPr marL="554831" indent="-214313">
              <a:buClr>
                <a:srgbClr val="C8C8C8"/>
              </a:buClr>
              <a:buFont typeface="Wingdings" pitchFamily="2" charset="2"/>
              <a:buChar char="ú"/>
              <a:defRPr sz="1800"/>
            </a:lvl2pPr>
            <a:lvl3pPr marL="746522" indent="-171450">
              <a:buClr>
                <a:srgbClr val="C8C8C8"/>
              </a:buClr>
              <a:buFont typeface="Arial" pitchFamily="34" charset="0"/>
              <a:buChar char="•"/>
              <a:defRPr sz="1500"/>
            </a:lvl3pPr>
            <a:lvl4pPr marL="945356" indent="-171450">
              <a:buClr>
                <a:srgbClr val="C8C8C8"/>
              </a:buClr>
              <a:buFont typeface="Calibri" pitchFamily="34" charset="0"/>
              <a:buChar char="◦"/>
              <a:defRPr sz="1350"/>
            </a:lvl4pPr>
            <a:lvl5pPr marL="1110854" indent="-157163">
              <a:buClr>
                <a:srgbClr val="C8C8C8"/>
              </a:buClr>
              <a:buFont typeface="Symbol" pitchFamily="18" charset="2"/>
              <a:buChar char="-"/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5"/>
            <a:ext cx="3876749" cy="4536503"/>
          </a:xfrm>
        </p:spPr>
        <p:txBody>
          <a:bodyPr/>
          <a:lstStyle>
            <a:lvl1pPr marL="308372" indent="-257175">
              <a:buClr>
                <a:srgbClr val="C8C8C8"/>
              </a:buClr>
              <a:buFont typeface="Wingdings" pitchFamily="2" charset="2"/>
              <a:buChar char="§"/>
              <a:defRPr sz="2100"/>
            </a:lvl1pPr>
            <a:lvl2pPr marL="554831" indent="-214313">
              <a:buClr>
                <a:srgbClr val="C8C8C8"/>
              </a:buClr>
              <a:buFont typeface="Wingdings" pitchFamily="2" charset="2"/>
              <a:buChar char="ú"/>
              <a:defRPr sz="1800"/>
            </a:lvl2pPr>
            <a:lvl3pPr marL="746522" indent="-171450">
              <a:buClr>
                <a:srgbClr val="C8C8C8"/>
              </a:buClr>
              <a:buFont typeface="Arial" pitchFamily="34" charset="0"/>
              <a:buChar char="•"/>
              <a:defRPr sz="1500"/>
            </a:lvl3pPr>
            <a:lvl4pPr marL="988219" indent="-214313">
              <a:buClr>
                <a:srgbClr val="C8C8C8"/>
              </a:buClr>
              <a:buFont typeface="Calibri" pitchFamily="34" charset="0"/>
              <a:buChar char="◦"/>
              <a:defRPr sz="1350"/>
            </a:lvl4pPr>
            <a:lvl5pPr marL="1110854" indent="-157163">
              <a:buClr>
                <a:srgbClr val="C8C8C8"/>
              </a:buClr>
              <a:buFont typeface="Symbol" pitchFamily="18" charset="2"/>
              <a:buChar char="-"/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167361" y="5693708"/>
            <a:ext cx="782878" cy="541992"/>
          </a:xfrm>
          <a:prstGeom prst="rect">
            <a:avLst/>
          </a:prstGeom>
        </p:spPr>
      </p:pic>
      <p:sp>
        <p:nvSpPr>
          <p:cNvPr id="21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4" name="Datumsplatzhalter 13"/>
          <p:cNvSpPr>
            <a:spLocks noGrp="1"/>
          </p:cNvSpPr>
          <p:nvPr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561E33F-F729-4DEA-9F49-713B80894576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2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6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28" name="Gerade Verbindung 2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hteck 29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7946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899593" y="5334935"/>
            <a:ext cx="1565755" cy="1083983"/>
          </a:xfrm>
          <a:prstGeom prst="rect">
            <a:avLst/>
          </a:prstGeom>
        </p:spPr>
      </p:pic>
      <p:sp>
        <p:nvSpPr>
          <p:cNvPr id="7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AT" noProof="0" dirty="0"/>
              <a:t>Textmasterformat bearbeiten</a:t>
            </a:r>
          </a:p>
        </p:txBody>
      </p:sp>
      <p:sp>
        <p:nvSpPr>
          <p:cNvPr id="6" name="Rechteck 5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001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351D91-21F6-4BD0-A358-68B6BAAE6B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1106706" y="5334936"/>
            <a:ext cx="1174316" cy="10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914CB95-F77A-42FC-9D41-7EE35A233B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265222" y="5693708"/>
            <a:ext cx="587159" cy="5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955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8" name="Gerade Verbindung 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3"/>
            <a:ext cx="7678800" cy="4536504"/>
          </a:xfrm>
        </p:spPr>
        <p:txBody>
          <a:bodyPr/>
          <a:lstStyle>
            <a:lvl1pPr marL="308372" indent="-257175">
              <a:buClr>
                <a:srgbClr val="C8C8C8"/>
              </a:buClr>
              <a:buFont typeface="Wingdings" pitchFamily="2" charset="2"/>
              <a:buChar char="§"/>
              <a:defRPr/>
            </a:lvl1pPr>
            <a:lvl2pPr marL="554831" indent="-214313">
              <a:buClr>
                <a:srgbClr val="C8C8C8"/>
              </a:buClr>
              <a:buFont typeface="Wingdings" pitchFamily="2" charset="2"/>
              <a:buChar char="ú"/>
              <a:defRPr/>
            </a:lvl2pPr>
            <a:lvl3pPr marL="746522" indent="-171450">
              <a:buClr>
                <a:srgbClr val="C8C8C8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C8C8C8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C8C8C8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8" name="Datumsplatzhalter 13"/>
          <p:cNvSpPr>
            <a:spLocks noGrp="1"/>
          </p:cNvSpPr>
          <p:nvPr userDrawn="1"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561E33F-F729-4DEA-9F49-713B80894576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9" name="Fußzeilenplatzhalter 2"/>
          <p:cNvSpPr>
            <a:spLocks noGrp="1"/>
          </p:cNvSpPr>
          <p:nvPr userDrawn="1"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0" name="Foliennummernplatzhalter 22"/>
          <p:cNvSpPr>
            <a:spLocks noGrp="1"/>
          </p:cNvSpPr>
          <p:nvPr userDrawn="1"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C81FC882-36FC-4EB4-BDA5-97A8A2A776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265222" y="5693708"/>
            <a:ext cx="587159" cy="5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362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9" name="Rechteck 18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1" name="Datumsplatzhalter 13"/>
          <p:cNvSpPr>
            <a:spLocks noGrp="1"/>
          </p:cNvSpPr>
          <p:nvPr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561E33F-F729-4DEA-9F49-713B80894576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2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25" name="Gerade Verbindung 24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E6C17A1C-A8A6-416D-A497-9143DD5E19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265222" y="5693708"/>
            <a:ext cx="587159" cy="5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5662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5"/>
            <a:ext cx="3649588" cy="4536503"/>
          </a:xfrm>
        </p:spPr>
        <p:txBody>
          <a:bodyPr/>
          <a:lstStyle>
            <a:lvl1pPr marL="308372" indent="-257175">
              <a:buClr>
                <a:srgbClr val="C8C8C8"/>
              </a:buClr>
              <a:buFont typeface="Wingdings" pitchFamily="2" charset="2"/>
              <a:buChar char="§"/>
              <a:defRPr sz="2100"/>
            </a:lvl1pPr>
            <a:lvl2pPr marL="554831" indent="-214313">
              <a:buClr>
                <a:srgbClr val="C8C8C8"/>
              </a:buClr>
              <a:buFont typeface="Wingdings" pitchFamily="2" charset="2"/>
              <a:buChar char="ú"/>
              <a:defRPr sz="1800"/>
            </a:lvl2pPr>
            <a:lvl3pPr marL="746522" indent="-171450">
              <a:buClr>
                <a:srgbClr val="C8C8C8"/>
              </a:buClr>
              <a:buFont typeface="Arial" pitchFamily="34" charset="0"/>
              <a:buChar char="•"/>
              <a:defRPr sz="1500"/>
            </a:lvl3pPr>
            <a:lvl4pPr marL="945356" indent="-171450">
              <a:buClr>
                <a:srgbClr val="C8C8C8"/>
              </a:buClr>
              <a:buFont typeface="Calibri" pitchFamily="34" charset="0"/>
              <a:buChar char="◦"/>
              <a:defRPr sz="1350"/>
            </a:lvl4pPr>
            <a:lvl5pPr marL="1110854" indent="-157163">
              <a:buClr>
                <a:srgbClr val="C8C8C8"/>
              </a:buClr>
              <a:buFont typeface="Symbol" pitchFamily="18" charset="2"/>
              <a:buChar char="-"/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5"/>
            <a:ext cx="3876749" cy="4536503"/>
          </a:xfrm>
        </p:spPr>
        <p:txBody>
          <a:bodyPr/>
          <a:lstStyle>
            <a:lvl1pPr marL="308372" indent="-257175">
              <a:buClr>
                <a:srgbClr val="C8C8C8"/>
              </a:buClr>
              <a:buFont typeface="Wingdings" pitchFamily="2" charset="2"/>
              <a:buChar char="§"/>
              <a:defRPr sz="2100"/>
            </a:lvl1pPr>
            <a:lvl2pPr marL="554831" indent="-214313">
              <a:buClr>
                <a:srgbClr val="C8C8C8"/>
              </a:buClr>
              <a:buFont typeface="Wingdings" pitchFamily="2" charset="2"/>
              <a:buChar char="ú"/>
              <a:defRPr sz="1800"/>
            </a:lvl2pPr>
            <a:lvl3pPr marL="746522" indent="-171450">
              <a:buClr>
                <a:srgbClr val="C8C8C8"/>
              </a:buClr>
              <a:buFont typeface="Arial" pitchFamily="34" charset="0"/>
              <a:buChar char="•"/>
              <a:defRPr sz="1500"/>
            </a:lvl3pPr>
            <a:lvl4pPr marL="988219" indent="-214313">
              <a:buClr>
                <a:srgbClr val="C8C8C8"/>
              </a:buClr>
              <a:buFont typeface="Calibri" pitchFamily="34" charset="0"/>
              <a:buChar char="◦"/>
              <a:defRPr sz="1350"/>
            </a:lvl4pPr>
            <a:lvl5pPr marL="1110854" indent="-157163">
              <a:buClr>
                <a:srgbClr val="C8C8C8"/>
              </a:buClr>
              <a:buFont typeface="Symbol" pitchFamily="18" charset="2"/>
              <a:buChar char="-"/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1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4" name="Datumsplatzhalter 13"/>
          <p:cNvSpPr>
            <a:spLocks noGrp="1"/>
          </p:cNvSpPr>
          <p:nvPr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9561E33F-F729-4DEA-9F49-713B80894576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25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6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28" name="Gerade Verbindung 2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hteck 29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>
              <a:solidFill>
                <a:prstClr val="white"/>
              </a:solidFill>
            </a:endParaRPr>
          </a:p>
        </p:txBody>
      </p:sp>
      <p:sp>
        <p:nvSpPr>
          <p:cNvPr id="31" name="Rechteck 30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noProof="0">
              <a:solidFill>
                <a:prstClr val="white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02E41AAF-F517-4AF9-AE2C-985EFCC22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265222" y="5693708"/>
            <a:ext cx="587159" cy="54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06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7B23C87-3FDA-4988-A387-9A158C5266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5224045"/>
            <a:ext cx="1373895" cy="10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975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AT" noProof="0" dirty="0"/>
              <a:t>Textmasterformat bearbeiten</a:t>
            </a:r>
          </a:p>
        </p:txBody>
      </p:sp>
      <p:sp>
        <p:nvSpPr>
          <p:cNvPr id="6" name="Rechteck 5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Rechteck 7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8A18FAD-26E2-48E7-9C9A-69A05525B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7" r="15283"/>
          <a:stretch/>
        </p:blipFill>
        <p:spPr>
          <a:xfrm>
            <a:off x="1106706" y="5334936"/>
            <a:ext cx="1174316" cy="108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38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rot="16200000">
            <a:off x="1993404" y="-1993404"/>
            <a:ext cx="5157192" cy="914400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98944" y="3882189"/>
            <a:ext cx="7916429" cy="914971"/>
          </a:xfrm>
        </p:spPr>
        <p:txBody>
          <a:bodyPr lIns="100584" anchor="t"/>
          <a:lstStyle>
            <a:lvl1pPr marL="0" indent="0" algn="r">
              <a:spcBef>
                <a:spcPts val="0"/>
              </a:spcBef>
              <a:buNone/>
              <a:defRPr sz="1575" baseline="0">
                <a:solidFill>
                  <a:schemeClr val="tx1"/>
                </a:solidFill>
                <a:latin typeface="Calibri" pitchFamily="34" charset="0"/>
              </a:defRPr>
            </a:lvl1pPr>
            <a:lvl2pPr marL="257168" indent="0" algn="ctr">
              <a:buNone/>
            </a:lvl2pPr>
            <a:lvl3pPr marL="514337" indent="0" algn="ctr">
              <a:buNone/>
            </a:lvl3pPr>
            <a:lvl4pPr marL="771506" indent="0" algn="ctr">
              <a:buNone/>
            </a:lvl4pPr>
            <a:lvl5pPr marL="1028675" indent="0" algn="ctr">
              <a:buNone/>
            </a:lvl5pPr>
            <a:lvl6pPr marL="1285843" indent="0" algn="ctr">
              <a:buNone/>
            </a:lvl6pPr>
            <a:lvl7pPr marL="1543012" indent="0" algn="ctr">
              <a:buNone/>
            </a:lvl7pPr>
            <a:lvl8pPr marL="1800180" indent="0" algn="ctr">
              <a:buNone/>
            </a:lvl8pPr>
            <a:lvl9pPr marL="2057348" indent="0" algn="ctr">
              <a:buNone/>
            </a:lvl9pPr>
            <a:extLst/>
          </a:lstStyle>
          <a:p>
            <a:r>
              <a:rPr lang="de-DE" dirty="0"/>
              <a:t>Formatvorlage des Untertitelmasters </a:t>
            </a:r>
          </a:p>
          <a:p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4FF1312-E282-424D-B7BA-F532796927FA}"/>
              </a:ext>
            </a:extLst>
          </p:cNvPr>
          <p:cNvSpPr/>
          <p:nvPr/>
        </p:nvSpPr>
        <p:spPr>
          <a:xfrm>
            <a:off x="35496" y="59548"/>
            <a:ext cx="7546932" cy="35654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21BB44B-37EA-4686-88E4-BADC900BF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940" y="5517232"/>
            <a:ext cx="5025628" cy="978318"/>
          </a:xfrm>
        </p:spPr>
        <p:txBody>
          <a:bodyPr/>
          <a:lstStyle>
            <a:lvl1pPr marL="38397" indent="0">
              <a:buNone/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AT" noProof="0" dirty="0"/>
              <a:t>Präsentation</a:t>
            </a:r>
          </a:p>
          <a:p>
            <a:pPr lvl="0"/>
            <a:r>
              <a:rPr lang="en-US" dirty="0"/>
              <a:t>Datum | Name</a:t>
            </a:r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98944" y="2780928"/>
            <a:ext cx="7916429" cy="993242"/>
          </a:xfrm>
        </p:spPr>
        <p:txBody>
          <a:bodyPr anchor="b"/>
          <a:lstStyle>
            <a:lvl1pPr marR="5144" algn="r">
              <a:defRPr sz="2025" b="1" cap="all" spc="0" baseline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</a:defRPr>
            </a:lvl1pPr>
            <a:extLst/>
          </a:lstStyle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6635640-B132-4758-B744-250D249AC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39" y="5517232"/>
            <a:ext cx="137296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406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607429" y="476680"/>
            <a:ext cx="5365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411494" y="2179984"/>
            <a:ext cx="7540270" cy="1249016"/>
          </a:xfrm>
        </p:spPr>
        <p:txBody>
          <a:bodyPr lIns="82296" bIns="0" anchor="b"/>
          <a:lstStyle>
            <a:lvl1pPr marL="3086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138" b="0" kern="1200" cap="none" spc="-85" baseline="0" dirty="0" smtClean="0">
                <a:solidFill>
                  <a:srgbClr val="323232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C0A897A-4474-45DC-B279-BAA88E5CF9C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11494" y="3581400"/>
            <a:ext cx="5718048" cy="977486"/>
          </a:xfrm>
        </p:spPr>
        <p:txBody>
          <a:bodyPr lIns="82296" bIns="0"/>
          <a:lstStyle>
            <a:lvl1pPr marL="3086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7570194"/>
      </p:ext>
    </p:extLst>
  </p:cSld>
  <p:clrMapOvr>
    <a:masterClrMapping/>
  </p:clrMapOvr>
  <p:hf hdr="0" ftr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310" y="1556792"/>
            <a:ext cx="7678800" cy="4176464"/>
          </a:xfrm>
        </p:spPr>
        <p:txBody>
          <a:bodyPr/>
          <a:lstStyle>
            <a:lvl1pPr marL="231273" indent="-192876">
              <a:buClr>
                <a:srgbClr val="FF775F"/>
              </a:buClr>
              <a:buFont typeface="Arial" panose="020B0604020202020204" pitchFamily="34" charset="0"/>
              <a:buChar char="•"/>
              <a:defRPr>
                <a:solidFill>
                  <a:srgbClr val="323232"/>
                </a:solidFill>
              </a:defRPr>
            </a:lvl1pPr>
            <a:lvl2pPr marL="416113" indent="-160731">
              <a:buClr>
                <a:srgbClr val="FF775F"/>
              </a:buClr>
              <a:buFont typeface="Arial" panose="020B0604020202020204" pitchFamily="34" charset="0"/>
              <a:buChar char="•"/>
              <a:defRPr>
                <a:solidFill>
                  <a:srgbClr val="323232"/>
                </a:solidFill>
              </a:defRPr>
            </a:lvl2pPr>
            <a:lvl3pPr marL="559878" indent="-128585">
              <a:buClr>
                <a:srgbClr val="FF775F"/>
              </a:buClr>
              <a:buFont typeface="Arial" pitchFamily="34" charset="0"/>
              <a:buChar char="•"/>
              <a:defRPr>
                <a:solidFill>
                  <a:srgbClr val="323232"/>
                </a:solidFill>
              </a:defRPr>
            </a:lvl3pPr>
            <a:lvl4pPr marL="708999" indent="-128585">
              <a:buClr>
                <a:srgbClr val="FF775F"/>
              </a:buClr>
              <a:buFont typeface="Arial" panose="020B0604020202020204" pitchFamily="34" charset="0"/>
              <a:buChar char="•"/>
              <a:defRPr>
                <a:solidFill>
                  <a:srgbClr val="323232"/>
                </a:solidFill>
              </a:defRPr>
            </a:lvl4pPr>
            <a:lvl5pPr marL="833120" indent="-117869">
              <a:buClr>
                <a:srgbClr val="FF775F"/>
              </a:buClr>
              <a:buFont typeface="Arial" panose="020B0604020202020204" pitchFamily="34" charset="0"/>
              <a:buChar char="•"/>
              <a:defRPr>
                <a:solidFill>
                  <a:srgbClr val="323232"/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8" y="5805264"/>
            <a:ext cx="8355781" cy="231348"/>
          </a:xfrm>
        </p:spPr>
        <p:txBody>
          <a:bodyPr/>
          <a:lstStyle>
            <a:lvl1pPr marL="1786" indent="0">
              <a:spcBef>
                <a:spcPts val="0"/>
              </a:spcBef>
              <a:buNone/>
              <a:defRPr sz="563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18B7C-3D77-43B0-9BF0-666FF54F72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73CDB9-C43E-4DC8-9882-37B82818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56"/>
            <a:ext cx="7992888" cy="559549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D012312-B0DD-4BED-8A3D-C8648FBAD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536" y="908505"/>
            <a:ext cx="7992888" cy="360263"/>
          </a:xfrm>
        </p:spPr>
        <p:txBody>
          <a:bodyPr/>
          <a:lstStyle>
            <a:lvl1pPr marL="38397" indent="0" algn="l">
              <a:buNone/>
              <a:defRPr sz="1125" b="1">
                <a:solidFill>
                  <a:srgbClr val="FF775F"/>
                </a:solidFill>
              </a:defRPr>
            </a:lvl1pPr>
          </a:lstStyle>
          <a:p>
            <a:pPr lvl="0"/>
            <a:r>
              <a:rPr lang="de-AT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874699186"/>
      </p:ext>
    </p:extLst>
  </p:cSld>
  <p:clrMapOvr>
    <a:masterClrMapping/>
  </p:clrMapOvr>
  <p:hf hdr="0" ftr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8" y="5733264"/>
            <a:ext cx="7667851" cy="212301"/>
          </a:xfrm>
        </p:spPr>
        <p:txBody>
          <a:bodyPr/>
          <a:lstStyle>
            <a:lvl1pPr marL="1786" indent="0">
              <a:spcBef>
                <a:spcPts val="0"/>
              </a:spcBef>
              <a:buNone/>
              <a:defRPr sz="563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C1AC7D-4CAC-44C0-92AB-C25A7594EF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C12438-857D-4E59-90BC-C57DEBF3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56"/>
            <a:ext cx="7992888" cy="56758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58AF61E2-E81E-4B79-B262-166BE51B89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536" y="908505"/>
            <a:ext cx="7992888" cy="360263"/>
          </a:xfrm>
        </p:spPr>
        <p:txBody>
          <a:bodyPr/>
          <a:lstStyle>
            <a:lvl1pPr marL="38397" indent="0" algn="l">
              <a:buNone/>
              <a:defRPr sz="1125" b="1">
                <a:solidFill>
                  <a:srgbClr val="FF775F"/>
                </a:solidFill>
              </a:defRPr>
            </a:lvl1pPr>
          </a:lstStyle>
          <a:p>
            <a:pPr lvl="0"/>
            <a:r>
              <a:rPr lang="de-AT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034744572"/>
      </p:ext>
    </p:extLst>
  </p:cSld>
  <p:clrMapOvr>
    <a:masterClrMapping/>
  </p:clrMapOvr>
  <p:hf hdr="0" ftr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556791"/>
            <a:ext cx="3816424" cy="4153095"/>
          </a:xfrm>
        </p:spPr>
        <p:txBody>
          <a:bodyPr/>
          <a:lstStyle>
            <a:lvl1pPr>
              <a:buClr>
                <a:srgbClr val="FF775F"/>
              </a:buClr>
              <a:defRPr sz="1575">
                <a:solidFill>
                  <a:srgbClr val="323232"/>
                </a:solidFill>
              </a:defRPr>
            </a:lvl1pPr>
            <a:lvl2pPr>
              <a:buClr>
                <a:srgbClr val="FF775F"/>
              </a:buClr>
              <a:defRPr sz="1350">
                <a:solidFill>
                  <a:srgbClr val="323232"/>
                </a:solidFill>
              </a:defRPr>
            </a:lvl2pPr>
            <a:lvl3pPr>
              <a:buClr>
                <a:srgbClr val="FF775F"/>
              </a:buClr>
              <a:defRPr sz="1125">
                <a:solidFill>
                  <a:srgbClr val="323232"/>
                </a:solidFill>
              </a:defRPr>
            </a:lvl3pPr>
            <a:lvl4pPr>
              <a:buClr>
                <a:srgbClr val="FF775F"/>
              </a:buClr>
              <a:defRPr sz="1013">
                <a:solidFill>
                  <a:srgbClr val="323232"/>
                </a:solidFill>
              </a:defRPr>
            </a:lvl4pPr>
            <a:lvl5pPr>
              <a:buClr>
                <a:srgbClr val="FF775F"/>
              </a:buClr>
              <a:defRPr sz="1013">
                <a:solidFill>
                  <a:srgbClr val="323232"/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8" y="5805272"/>
            <a:ext cx="7667851" cy="212301"/>
          </a:xfrm>
        </p:spPr>
        <p:txBody>
          <a:bodyPr/>
          <a:lstStyle>
            <a:lvl1pPr marL="1786" indent="0">
              <a:spcBef>
                <a:spcPts val="0"/>
              </a:spcBef>
              <a:buNone/>
              <a:defRPr sz="563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74F34-E1BF-47C6-946F-AD1643946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A94BADB-4EF8-4098-A15A-31E0D1D0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56"/>
            <a:ext cx="7992888" cy="56758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5F3D211-095F-411F-A44F-DEFC93FA8AD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44009" y="1553632"/>
            <a:ext cx="3816424" cy="4153095"/>
          </a:xfrm>
        </p:spPr>
        <p:txBody>
          <a:bodyPr/>
          <a:lstStyle>
            <a:lvl1pPr>
              <a:buClr>
                <a:srgbClr val="FF775F"/>
              </a:buClr>
              <a:defRPr sz="1575">
                <a:solidFill>
                  <a:srgbClr val="323232"/>
                </a:solidFill>
              </a:defRPr>
            </a:lvl1pPr>
            <a:lvl2pPr>
              <a:buClr>
                <a:srgbClr val="FF775F"/>
              </a:buClr>
              <a:defRPr sz="1350">
                <a:solidFill>
                  <a:srgbClr val="323232"/>
                </a:solidFill>
              </a:defRPr>
            </a:lvl2pPr>
            <a:lvl3pPr>
              <a:buClr>
                <a:srgbClr val="FF775F"/>
              </a:buClr>
              <a:defRPr sz="1125">
                <a:solidFill>
                  <a:srgbClr val="323232"/>
                </a:solidFill>
              </a:defRPr>
            </a:lvl3pPr>
            <a:lvl4pPr>
              <a:buClr>
                <a:srgbClr val="FF775F"/>
              </a:buClr>
              <a:defRPr sz="1013">
                <a:solidFill>
                  <a:srgbClr val="323232"/>
                </a:solidFill>
              </a:defRPr>
            </a:lvl4pPr>
            <a:lvl5pPr>
              <a:buClr>
                <a:srgbClr val="FF775F"/>
              </a:buClr>
              <a:defRPr sz="1013">
                <a:solidFill>
                  <a:srgbClr val="323232"/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CFFB910-64C9-4540-B60F-880F1DBDF9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908505"/>
            <a:ext cx="7992888" cy="360263"/>
          </a:xfrm>
        </p:spPr>
        <p:txBody>
          <a:bodyPr/>
          <a:lstStyle>
            <a:lvl1pPr marL="38397" indent="0" algn="l">
              <a:buNone/>
              <a:defRPr sz="1125" b="1">
                <a:solidFill>
                  <a:srgbClr val="FF775F"/>
                </a:solidFill>
              </a:defRPr>
            </a:lvl1pPr>
          </a:lstStyle>
          <a:p>
            <a:pPr lvl="0"/>
            <a:r>
              <a:rPr lang="de-AT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2395186077"/>
      </p:ext>
    </p:extLst>
  </p:cSld>
  <p:clrMapOvr>
    <a:masterClrMapping/>
  </p:clrMapOvr>
  <p:hf hdr="0" ftr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326837-F68A-4611-B0D9-907A7D8CE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6C84A8-A064-40D1-B0E0-D361220B371C}"/>
              </a:ext>
            </a:extLst>
          </p:cNvPr>
          <p:cNvSpPr txBox="1"/>
          <p:nvPr/>
        </p:nvSpPr>
        <p:spPr>
          <a:xfrm>
            <a:off x="1937393" y="4924333"/>
            <a:ext cx="2688061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AT" sz="675" kern="8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Economica</a:t>
            </a:r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GmbH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Bürgerspitalgasse 8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A-1060 Wien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T: +43 676 3200-400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E: office@economica.at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W: www.economica.at</a:t>
            </a:r>
            <a:endParaRPr lang="de-AT" sz="675" kern="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75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095DAD-8FF3-4346-A179-F243099D47B6}"/>
              </a:ext>
            </a:extLst>
          </p:cNvPr>
          <p:cNvSpPr txBox="1"/>
          <p:nvPr/>
        </p:nvSpPr>
        <p:spPr>
          <a:xfrm>
            <a:off x="3281419" y="2107802"/>
            <a:ext cx="5040560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2475" b="1" noProof="0" dirty="0">
                <a:latin typeface="Candara" panose="020E0502030303020204" pitchFamily="34" charset="0"/>
              </a:rPr>
              <a:t>Vielen Dank für Ihre Aufmerksamkeit!</a:t>
            </a:r>
          </a:p>
          <a:p>
            <a:endParaRPr lang="en-US" sz="2475" b="1" dirty="0">
              <a:latin typeface="Candara" panose="020E0502030303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2E263AC-4C62-44AC-B714-A2C165B432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8" y="5024576"/>
            <a:ext cx="1372964" cy="108012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099AA81-85C3-46FA-BEE2-C939CF819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40" y="-259374"/>
            <a:ext cx="36362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67171"/>
      </p:ext>
    </p:extLst>
  </p:cSld>
  <p:clrMapOvr>
    <a:masterClrMapping/>
  </p:clrMapOvr>
  <p:hf hdr="0" ftr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 rot="16200000">
            <a:off x="1993404" y="-1993404"/>
            <a:ext cx="5157192" cy="914400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98944" y="3882189"/>
            <a:ext cx="7916429" cy="914971"/>
          </a:xfrm>
        </p:spPr>
        <p:txBody>
          <a:bodyPr lIns="100584" anchor="t"/>
          <a:lstStyle>
            <a:lvl1pPr marL="0" indent="0" algn="r">
              <a:spcBef>
                <a:spcPts val="0"/>
              </a:spcBef>
              <a:buNone/>
              <a:defRPr sz="1575" baseline="0">
                <a:solidFill>
                  <a:schemeClr val="tx1"/>
                </a:solidFill>
                <a:latin typeface="Calibri" pitchFamily="34" charset="0"/>
              </a:defRPr>
            </a:lvl1pPr>
            <a:lvl2pPr marL="257168" indent="0" algn="ctr">
              <a:buNone/>
            </a:lvl2pPr>
            <a:lvl3pPr marL="514337" indent="0" algn="ctr">
              <a:buNone/>
            </a:lvl3pPr>
            <a:lvl4pPr marL="771506" indent="0" algn="ctr">
              <a:buNone/>
            </a:lvl4pPr>
            <a:lvl5pPr marL="1028675" indent="0" algn="ctr">
              <a:buNone/>
            </a:lvl5pPr>
            <a:lvl6pPr marL="1285843" indent="0" algn="ctr">
              <a:buNone/>
            </a:lvl6pPr>
            <a:lvl7pPr marL="1543012" indent="0" algn="ctr">
              <a:buNone/>
            </a:lvl7pPr>
            <a:lvl8pPr marL="1800180" indent="0" algn="ctr">
              <a:buNone/>
            </a:lvl8pPr>
            <a:lvl9pPr marL="2057348" indent="0" algn="ctr">
              <a:buNone/>
            </a:lvl9pPr>
            <a:extLst/>
          </a:lstStyle>
          <a:p>
            <a:r>
              <a:rPr lang="de-DE" dirty="0"/>
              <a:t>Formatvorlage des Untertitelmasters </a:t>
            </a:r>
          </a:p>
          <a:p>
            <a:r>
              <a:rPr lang="de-DE" dirty="0"/>
              <a:t>durch Klicken bearbeiten</a:t>
            </a:r>
            <a:endParaRPr lang="en-US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4FF1312-E282-424D-B7BA-F532796927FA}"/>
              </a:ext>
            </a:extLst>
          </p:cNvPr>
          <p:cNvSpPr/>
          <p:nvPr/>
        </p:nvSpPr>
        <p:spPr>
          <a:xfrm>
            <a:off x="35496" y="59548"/>
            <a:ext cx="7546932" cy="356549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reflection stA="0" endPos="65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21BB44B-37EA-4686-88E4-BADC900BFE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940" y="5517232"/>
            <a:ext cx="5025628" cy="978318"/>
          </a:xfrm>
        </p:spPr>
        <p:txBody>
          <a:bodyPr/>
          <a:lstStyle>
            <a:lvl1pPr marL="38397" indent="0">
              <a:buNone/>
              <a:defRPr sz="135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</a:schemeClr>
                </a:solidFill>
              </a:defRPr>
            </a:lvl5pPr>
          </a:lstStyle>
          <a:p>
            <a:pPr lvl="0"/>
            <a:r>
              <a:rPr lang="de-AT" noProof="0" dirty="0"/>
              <a:t>Präsentation</a:t>
            </a:r>
          </a:p>
          <a:p>
            <a:pPr lvl="0"/>
            <a:r>
              <a:rPr lang="en-US" dirty="0"/>
              <a:t>Datum | Name</a:t>
            </a:r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98944" y="2780928"/>
            <a:ext cx="7916429" cy="993242"/>
          </a:xfrm>
        </p:spPr>
        <p:txBody>
          <a:bodyPr anchor="b"/>
          <a:lstStyle>
            <a:lvl1pPr marR="5144" algn="r">
              <a:defRPr sz="2025" b="1" cap="all" spc="0" baseline="0">
                <a:solidFill>
                  <a:schemeClr val="bg1">
                    <a:lumMod val="85000"/>
                    <a:lumOff val="15000"/>
                  </a:schemeClr>
                </a:solidFill>
                <a:effectLst/>
                <a:latin typeface="Candara" panose="020E0502030303020204" pitchFamily="34" charset="0"/>
              </a:defRPr>
            </a:lvl1pPr>
            <a:extLst/>
          </a:lstStyle>
          <a:p>
            <a:r>
              <a:rPr lang="de-DE" dirty="0"/>
              <a:t>Titelmasterformat durch </a:t>
            </a:r>
            <a:br>
              <a:rPr lang="de-DE" dirty="0"/>
            </a:br>
            <a:r>
              <a:rPr lang="de-DE" dirty="0"/>
              <a:t>Klicken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49D3BA7-6CA2-4236-96BB-DA0594B143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754" y="5517232"/>
            <a:ext cx="183061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31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607429" y="476680"/>
            <a:ext cx="5365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411494" y="2179984"/>
            <a:ext cx="7540270" cy="1249016"/>
          </a:xfrm>
        </p:spPr>
        <p:txBody>
          <a:bodyPr lIns="82296" bIns="0" anchor="b"/>
          <a:lstStyle>
            <a:lvl1pPr marL="3086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138" b="0" kern="1200" cap="none" spc="-85" baseline="0" dirty="0" smtClean="0">
                <a:solidFill>
                  <a:srgbClr val="323232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C0A897A-4474-45DC-B279-BAA88E5CF9C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11494" y="3581400"/>
            <a:ext cx="5718048" cy="977486"/>
          </a:xfrm>
        </p:spPr>
        <p:txBody>
          <a:bodyPr lIns="82296" bIns="0"/>
          <a:lstStyle>
            <a:lvl1pPr marL="3086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73218513"/>
      </p:ext>
    </p:extLst>
  </p:cSld>
  <p:clrMapOvr>
    <a:masterClrMapping/>
  </p:clrMapOvr>
  <p:hf hdr="0" ftr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310" y="1556792"/>
            <a:ext cx="7678800" cy="4176464"/>
          </a:xfrm>
        </p:spPr>
        <p:txBody>
          <a:bodyPr/>
          <a:lstStyle>
            <a:lvl1pPr marL="231273" indent="-192876">
              <a:buClr>
                <a:srgbClr val="FF775F"/>
              </a:buClr>
              <a:buFont typeface="Arial" panose="020B0604020202020204" pitchFamily="34" charset="0"/>
              <a:buChar char="•"/>
              <a:defRPr>
                <a:solidFill>
                  <a:srgbClr val="323232"/>
                </a:solidFill>
              </a:defRPr>
            </a:lvl1pPr>
            <a:lvl2pPr marL="416113" indent="-160731">
              <a:buClr>
                <a:srgbClr val="FF775F"/>
              </a:buClr>
              <a:buFont typeface="Arial" panose="020B0604020202020204" pitchFamily="34" charset="0"/>
              <a:buChar char="•"/>
              <a:defRPr>
                <a:solidFill>
                  <a:srgbClr val="323232"/>
                </a:solidFill>
              </a:defRPr>
            </a:lvl2pPr>
            <a:lvl3pPr marL="559878" indent="-128585">
              <a:buClr>
                <a:srgbClr val="FF775F"/>
              </a:buClr>
              <a:buFont typeface="Arial" pitchFamily="34" charset="0"/>
              <a:buChar char="•"/>
              <a:defRPr>
                <a:solidFill>
                  <a:srgbClr val="323232"/>
                </a:solidFill>
              </a:defRPr>
            </a:lvl3pPr>
            <a:lvl4pPr marL="708999" indent="-128585">
              <a:buClr>
                <a:srgbClr val="FF775F"/>
              </a:buClr>
              <a:buFont typeface="Arial" panose="020B0604020202020204" pitchFamily="34" charset="0"/>
              <a:buChar char="•"/>
              <a:defRPr>
                <a:solidFill>
                  <a:srgbClr val="323232"/>
                </a:solidFill>
              </a:defRPr>
            </a:lvl4pPr>
            <a:lvl5pPr marL="833120" indent="-117869">
              <a:buClr>
                <a:srgbClr val="FF775F"/>
              </a:buClr>
              <a:buFont typeface="Arial" panose="020B0604020202020204" pitchFamily="34" charset="0"/>
              <a:buChar char="•"/>
              <a:defRPr>
                <a:solidFill>
                  <a:srgbClr val="323232"/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8" y="5805264"/>
            <a:ext cx="8355781" cy="231348"/>
          </a:xfrm>
        </p:spPr>
        <p:txBody>
          <a:bodyPr/>
          <a:lstStyle>
            <a:lvl1pPr marL="1786" indent="0">
              <a:spcBef>
                <a:spcPts val="0"/>
              </a:spcBef>
              <a:buNone/>
              <a:defRPr sz="563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18B7C-3D77-43B0-9BF0-666FF54F72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A73CDB9-C43E-4DC8-9882-37B828184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56"/>
            <a:ext cx="7992888" cy="559549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D012312-B0DD-4BED-8A3D-C8648FBAD5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536" y="908505"/>
            <a:ext cx="7992888" cy="360263"/>
          </a:xfrm>
        </p:spPr>
        <p:txBody>
          <a:bodyPr/>
          <a:lstStyle>
            <a:lvl1pPr marL="38397" indent="0" algn="l">
              <a:buNone/>
              <a:defRPr sz="1125" b="1">
                <a:solidFill>
                  <a:srgbClr val="FF775F"/>
                </a:solidFill>
              </a:defRPr>
            </a:lvl1pPr>
          </a:lstStyle>
          <a:p>
            <a:pPr lvl="0"/>
            <a:r>
              <a:rPr lang="de-AT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38239542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4" y="5232359"/>
            <a:ext cx="1854250" cy="11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1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8" y="5733264"/>
            <a:ext cx="7667851" cy="212301"/>
          </a:xfrm>
        </p:spPr>
        <p:txBody>
          <a:bodyPr/>
          <a:lstStyle>
            <a:lvl1pPr marL="1786" indent="0">
              <a:spcBef>
                <a:spcPts val="0"/>
              </a:spcBef>
              <a:buNone/>
              <a:defRPr sz="563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1C1AC7D-4CAC-44C0-92AB-C25A7594EF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DC12438-857D-4E59-90BC-C57DEBF3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56"/>
            <a:ext cx="7992888" cy="56758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58AF61E2-E81E-4B79-B262-166BE51B89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5536" y="908505"/>
            <a:ext cx="7992888" cy="360263"/>
          </a:xfrm>
        </p:spPr>
        <p:txBody>
          <a:bodyPr/>
          <a:lstStyle>
            <a:lvl1pPr marL="38397" indent="0" algn="l">
              <a:buNone/>
              <a:defRPr sz="1125" b="1">
                <a:solidFill>
                  <a:srgbClr val="FF775F"/>
                </a:solidFill>
              </a:defRPr>
            </a:lvl1pPr>
          </a:lstStyle>
          <a:p>
            <a:pPr lvl="0"/>
            <a:r>
              <a:rPr lang="de-AT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3169448914"/>
      </p:ext>
    </p:extLst>
  </p:cSld>
  <p:clrMapOvr>
    <a:masterClrMapping/>
  </p:clrMapOvr>
  <p:hf hdr="0" ftr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556791"/>
            <a:ext cx="3816424" cy="4153095"/>
          </a:xfrm>
        </p:spPr>
        <p:txBody>
          <a:bodyPr/>
          <a:lstStyle>
            <a:lvl1pPr>
              <a:buClr>
                <a:srgbClr val="FF775F"/>
              </a:buClr>
              <a:defRPr sz="1575">
                <a:solidFill>
                  <a:srgbClr val="323232"/>
                </a:solidFill>
              </a:defRPr>
            </a:lvl1pPr>
            <a:lvl2pPr>
              <a:buClr>
                <a:srgbClr val="FF775F"/>
              </a:buClr>
              <a:defRPr sz="1350">
                <a:solidFill>
                  <a:srgbClr val="323232"/>
                </a:solidFill>
              </a:defRPr>
            </a:lvl2pPr>
            <a:lvl3pPr>
              <a:buClr>
                <a:srgbClr val="FF775F"/>
              </a:buClr>
              <a:defRPr sz="1125">
                <a:solidFill>
                  <a:srgbClr val="323232"/>
                </a:solidFill>
              </a:defRPr>
            </a:lvl3pPr>
            <a:lvl4pPr>
              <a:buClr>
                <a:srgbClr val="FF775F"/>
              </a:buClr>
              <a:defRPr sz="1013">
                <a:solidFill>
                  <a:srgbClr val="323232"/>
                </a:solidFill>
              </a:defRPr>
            </a:lvl4pPr>
            <a:lvl5pPr>
              <a:buClr>
                <a:srgbClr val="FF775F"/>
              </a:buClr>
              <a:defRPr sz="1013">
                <a:solidFill>
                  <a:srgbClr val="323232"/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8" y="5805272"/>
            <a:ext cx="7667851" cy="212301"/>
          </a:xfrm>
        </p:spPr>
        <p:txBody>
          <a:bodyPr/>
          <a:lstStyle>
            <a:lvl1pPr marL="1786" indent="0">
              <a:spcBef>
                <a:spcPts val="0"/>
              </a:spcBef>
              <a:buNone/>
              <a:defRPr sz="563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274F34-E1BF-47C6-946F-AD164394695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A94BADB-4EF8-4098-A15A-31E0D1D0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60656"/>
            <a:ext cx="7992888" cy="56758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85F3D211-095F-411F-A44F-DEFC93FA8AD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644009" y="1553632"/>
            <a:ext cx="3816424" cy="4153095"/>
          </a:xfrm>
        </p:spPr>
        <p:txBody>
          <a:bodyPr/>
          <a:lstStyle>
            <a:lvl1pPr>
              <a:buClr>
                <a:srgbClr val="FF775F"/>
              </a:buClr>
              <a:defRPr sz="1575">
                <a:solidFill>
                  <a:srgbClr val="323232"/>
                </a:solidFill>
              </a:defRPr>
            </a:lvl1pPr>
            <a:lvl2pPr>
              <a:buClr>
                <a:srgbClr val="FF775F"/>
              </a:buClr>
              <a:defRPr sz="1350">
                <a:solidFill>
                  <a:srgbClr val="323232"/>
                </a:solidFill>
              </a:defRPr>
            </a:lvl2pPr>
            <a:lvl3pPr>
              <a:buClr>
                <a:srgbClr val="FF775F"/>
              </a:buClr>
              <a:defRPr sz="1125">
                <a:solidFill>
                  <a:srgbClr val="323232"/>
                </a:solidFill>
              </a:defRPr>
            </a:lvl3pPr>
            <a:lvl4pPr>
              <a:buClr>
                <a:srgbClr val="FF775F"/>
              </a:buClr>
              <a:defRPr sz="1013">
                <a:solidFill>
                  <a:srgbClr val="323232"/>
                </a:solidFill>
              </a:defRPr>
            </a:lvl4pPr>
            <a:lvl5pPr>
              <a:buClr>
                <a:srgbClr val="FF775F"/>
              </a:buClr>
              <a:defRPr sz="1013">
                <a:solidFill>
                  <a:srgbClr val="323232"/>
                </a:solidFill>
              </a:defRPr>
            </a:lvl5pPr>
            <a:extLst/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CFFB910-64C9-4540-B60F-880F1DBDF9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5536" y="908505"/>
            <a:ext cx="7992888" cy="360263"/>
          </a:xfrm>
        </p:spPr>
        <p:txBody>
          <a:bodyPr/>
          <a:lstStyle>
            <a:lvl1pPr marL="38397" indent="0" algn="l">
              <a:buNone/>
              <a:defRPr sz="1125" b="1">
                <a:solidFill>
                  <a:srgbClr val="FF775F"/>
                </a:solidFill>
              </a:defRPr>
            </a:lvl1pPr>
          </a:lstStyle>
          <a:p>
            <a:pPr lvl="0"/>
            <a:r>
              <a:rPr lang="de-AT" dirty="0"/>
              <a:t>Untertitel bearbeiten</a:t>
            </a:r>
          </a:p>
        </p:txBody>
      </p:sp>
    </p:spTree>
    <p:extLst>
      <p:ext uri="{BB962C8B-B14F-4D97-AF65-F5344CB8AC3E}">
        <p14:creationId xmlns:p14="http://schemas.microsoft.com/office/powerpoint/2010/main" val="151566699"/>
      </p:ext>
    </p:extLst>
  </p:cSld>
  <p:clrMapOvr>
    <a:masterClrMapping/>
  </p:clrMapOvr>
  <p:hf hdr="0" ftr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326837-F68A-4611-B0D9-907A7D8CE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76C84A8-A064-40D1-B0E0-D361220B371C}"/>
              </a:ext>
            </a:extLst>
          </p:cNvPr>
          <p:cNvSpPr txBox="1"/>
          <p:nvPr/>
        </p:nvSpPr>
        <p:spPr>
          <a:xfrm>
            <a:off x="1937393" y="4924333"/>
            <a:ext cx="2688061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/>
            <a:r>
              <a:rPr lang="de-AT" sz="675" kern="800" dirty="0" err="1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Economica</a:t>
            </a:r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GmbH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Bürgerspitalgasse 8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A-1060 Wien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T: +43 676 3200-400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E: office@economica.at</a:t>
            </a:r>
          </a:p>
          <a:p>
            <a:pPr hangingPunct="0"/>
            <a:r>
              <a:rPr lang="de-AT" sz="675" kern="80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W: www.economica.at</a:t>
            </a:r>
            <a:endParaRPr lang="de-AT" sz="675" kern="8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75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9095DAD-8FF3-4346-A179-F243099D47B6}"/>
              </a:ext>
            </a:extLst>
          </p:cNvPr>
          <p:cNvSpPr txBox="1"/>
          <p:nvPr/>
        </p:nvSpPr>
        <p:spPr>
          <a:xfrm>
            <a:off x="3281419" y="2107802"/>
            <a:ext cx="5040560" cy="1234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1433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AT" sz="2475" b="1" noProof="0" dirty="0">
                <a:latin typeface="Candara" panose="020E0502030303020204" pitchFamily="34" charset="0"/>
              </a:rPr>
              <a:t>Vielen Dank für Ihre Aufmerksamkeit!</a:t>
            </a:r>
          </a:p>
          <a:p>
            <a:endParaRPr lang="en-US" sz="2475" b="1" dirty="0">
              <a:latin typeface="Candara" panose="020E0502030303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099AA81-85C3-46FA-BEE2-C939CF819B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540" y="-259374"/>
            <a:ext cx="3636226" cy="6858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8A494A8-0496-438F-8F54-ED266A987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024576"/>
            <a:ext cx="183061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2279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" y="5649991"/>
            <a:ext cx="967253" cy="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83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2"/>
            <a:ext cx="7678800" cy="4536504"/>
          </a:xfrm>
        </p:spPr>
        <p:txBody>
          <a:bodyPr/>
          <a:lstStyle>
            <a:lvl1pPr>
              <a:buClr>
                <a:srgbClr val="E98C25"/>
              </a:buClr>
              <a:defRPr/>
            </a:lvl1pPr>
            <a:lvl2pPr>
              <a:buClr>
                <a:srgbClr val="E98C25"/>
              </a:buClr>
              <a:defRPr/>
            </a:lvl2pPr>
            <a:lvl3pPr marL="746522" indent="-171450">
              <a:buClr>
                <a:srgbClr val="E98C25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E98C25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E98C25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0222EF1C-5ED9-46C5-9326-7D8BE6C15BFA}" type="datetime1">
              <a:rPr lang="de-DE" smtClean="0"/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" y="5649991"/>
            <a:ext cx="967253" cy="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3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85686224-8FF0-4E4E-8596-F569AD460F18}" type="datetime1">
              <a:rPr lang="de-DE" smtClean="0"/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" y="5649991"/>
            <a:ext cx="967253" cy="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27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3"/>
            <a:ext cx="3649588" cy="4536505"/>
          </a:xfrm>
        </p:spPr>
        <p:txBody>
          <a:bodyPr/>
          <a:lstStyle>
            <a:lvl1pPr>
              <a:buClr>
                <a:srgbClr val="E98C25"/>
              </a:buClr>
              <a:defRPr sz="2100"/>
            </a:lvl1pPr>
            <a:lvl2pPr>
              <a:buClr>
                <a:srgbClr val="E98C25"/>
              </a:buClr>
              <a:defRPr sz="1800"/>
            </a:lvl2pPr>
            <a:lvl3pPr>
              <a:buClr>
                <a:srgbClr val="E98C25"/>
              </a:buClr>
              <a:defRPr sz="1500"/>
            </a:lvl3pPr>
            <a:lvl4pPr>
              <a:buClr>
                <a:srgbClr val="E98C25"/>
              </a:buClr>
              <a:defRPr sz="1350"/>
            </a:lvl4pPr>
            <a:lvl5pPr>
              <a:buClr>
                <a:srgbClr val="E98C25"/>
              </a:buCl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36505"/>
          </a:xfrm>
        </p:spPr>
        <p:txBody>
          <a:bodyPr/>
          <a:lstStyle>
            <a:lvl1pPr>
              <a:buClr>
                <a:srgbClr val="E98C25"/>
              </a:buClr>
              <a:defRPr sz="2100"/>
            </a:lvl1pPr>
            <a:lvl2pPr>
              <a:buClr>
                <a:srgbClr val="E98C25"/>
              </a:buClr>
              <a:defRPr sz="1800"/>
            </a:lvl2pPr>
            <a:lvl3pPr>
              <a:buClr>
                <a:srgbClr val="E98C25"/>
              </a:buClr>
              <a:defRPr sz="1500"/>
            </a:lvl3pPr>
            <a:lvl4pPr>
              <a:buClr>
                <a:srgbClr val="E98C25"/>
              </a:buClr>
              <a:defRPr sz="1350"/>
            </a:lvl4pPr>
            <a:lvl5pPr>
              <a:buClr>
                <a:srgbClr val="E98C25"/>
              </a:buCl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E90B6A1A-93CE-4E48-B8CD-36DAD1FD9A3D}" type="datetime1">
              <a:rPr lang="de-DE" smtClean="0"/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8AA1120C-FCAB-4FB0-B89E-C1B66E5A7BE6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hteck 20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2" name="Rechteck 21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6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" y="5649991"/>
            <a:ext cx="967253" cy="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7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4" y="5232359"/>
            <a:ext cx="1854250" cy="11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74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DC79B4B-7E5C-451A-A2D8-D8D5918477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5232360"/>
            <a:ext cx="1390688" cy="11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70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D42E619-5A0E-48E8-B53B-AC3848D138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" y="5633541"/>
            <a:ext cx="990399" cy="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21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C2E9583-B981-4DEB-801B-3AB9379EDB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5649991"/>
            <a:ext cx="725440" cy="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68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2"/>
            <a:ext cx="7678800" cy="4536504"/>
          </a:xfrm>
        </p:spPr>
        <p:txBody>
          <a:bodyPr/>
          <a:lstStyle>
            <a:lvl1pPr>
              <a:buClr>
                <a:srgbClr val="E98C25"/>
              </a:buClr>
              <a:defRPr/>
            </a:lvl1pPr>
            <a:lvl2pPr>
              <a:buClr>
                <a:srgbClr val="E98C25"/>
              </a:buClr>
              <a:defRPr/>
            </a:lvl2pPr>
            <a:lvl3pPr marL="746522" indent="-171450">
              <a:buClr>
                <a:srgbClr val="E98C25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E98C25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E98C25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0222EF1C-5ED9-46C5-9326-7D8BE6C15BFA}" type="datetime1">
              <a:rPr lang="de-DE" smtClean="0"/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C4B7361D-DCD5-4D15-AAD4-C0DF0B968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5649991"/>
            <a:ext cx="725440" cy="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36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85686224-8FF0-4E4E-8596-F569AD460F18}" type="datetime1">
              <a:rPr lang="de-DE" smtClean="0"/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F97F8AE7-C06A-42E1-A126-3A6550C345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5649991"/>
            <a:ext cx="725440" cy="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35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3"/>
            <a:ext cx="3649588" cy="4536505"/>
          </a:xfrm>
        </p:spPr>
        <p:txBody>
          <a:bodyPr/>
          <a:lstStyle>
            <a:lvl1pPr>
              <a:buClr>
                <a:srgbClr val="E98C25"/>
              </a:buClr>
              <a:defRPr sz="2100"/>
            </a:lvl1pPr>
            <a:lvl2pPr>
              <a:buClr>
                <a:srgbClr val="E98C25"/>
              </a:buClr>
              <a:defRPr sz="1800"/>
            </a:lvl2pPr>
            <a:lvl3pPr>
              <a:buClr>
                <a:srgbClr val="E98C25"/>
              </a:buClr>
              <a:defRPr sz="1500"/>
            </a:lvl3pPr>
            <a:lvl4pPr>
              <a:buClr>
                <a:srgbClr val="E98C25"/>
              </a:buClr>
              <a:defRPr sz="1350"/>
            </a:lvl4pPr>
            <a:lvl5pPr>
              <a:buClr>
                <a:srgbClr val="E98C25"/>
              </a:buCl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36505"/>
          </a:xfrm>
        </p:spPr>
        <p:txBody>
          <a:bodyPr/>
          <a:lstStyle>
            <a:lvl1pPr>
              <a:buClr>
                <a:srgbClr val="E98C25"/>
              </a:buClr>
              <a:defRPr sz="2100"/>
            </a:lvl1pPr>
            <a:lvl2pPr>
              <a:buClr>
                <a:srgbClr val="E98C25"/>
              </a:buClr>
              <a:defRPr sz="1800"/>
            </a:lvl2pPr>
            <a:lvl3pPr>
              <a:buClr>
                <a:srgbClr val="E98C25"/>
              </a:buClr>
              <a:defRPr sz="1500"/>
            </a:lvl3pPr>
            <a:lvl4pPr>
              <a:buClr>
                <a:srgbClr val="E98C25"/>
              </a:buClr>
              <a:defRPr sz="1350"/>
            </a:lvl4pPr>
            <a:lvl5pPr>
              <a:buClr>
                <a:srgbClr val="E98C25"/>
              </a:buCl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E90B6A1A-93CE-4E48-B8CD-36DAD1FD9A3D}" type="datetime1">
              <a:rPr lang="de-DE" smtClean="0"/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8AA1120C-FCAB-4FB0-B89E-C1B66E5A7BE6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hteck 20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2" name="Rechteck 21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6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9F381D8-F1E8-407E-B990-439EF5DE2E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4" y="5649991"/>
            <a:ext cx="725440" cy="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6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9065039-8E26-4652-B916-587ADB21C8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5232360"/>
            <a:ext cx="1390688" cy="118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541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3" y="5229200"/>
            <a:ext cx="183061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722972"/>
            <a:ext cx="871718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87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2"/>
            <a:ext cx="7678800" cy="4536504"/>
          </a:xfrm>
        </p:spPr>
        <p:txBody>
          <a:bodyPr/>
          <a:lstStyle>
            <a:lvl1pPr>
              <a:buClr>
                <a:srgbClr val="FF775F"/>
              </a:buClr>
              <a:defRPr/>
            </a:lvl1pPr>
            <a:lvl2pPr>
              <a:buClr>
                <a:srgbClr val="FF775F"/>
              </a:buClr>
              <a:defRPr/>
            </a:lvl2pPr>
            <a:lvl3pPr marL="746522" indent="-171450">
              <a:buClr>
                <a:srgbClr val="FF775F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FF775F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FF775F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0222EF1C-5ED9-46C5-9326-7D8BE6C15BFA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FF77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722972"/>
            <a:ext cx="871718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7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85686224-8FF0-4E4E-8596-F569AD460F18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722972"/>
            <a:ext cx="871718" cy="514340"/>
          </a:xfrm>
          <a:prstGeom prst="rect">
            <a:avLst/>
          </a:prstGeom>
        </p:spPr>
      </p:pic>
      <p:grpSp>
        <p:nvGrpSpPr>
          <p:cNvPr id="13" name="Gruppieren 12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20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FF77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13283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3"/>
            <a:ext cx="3649588" cy="4536505"/>
          </a:xfrm>
        </p:spPr>
        <p:txBody>
          <a:bodyPr/>
          <a:lstStyle>
            <a:lvl1pPr>
              <a:buClr>
                <a:srgbClr val="FF775F"/>
              </a:buClr>
              <a:defRPr sz="2100"/>
            </a:lvl1pPr>
            <a:lvl2pPr>
              <a:buClr>
                <a:srgbClr val="FF775F"/>
              </a:buClr>
              <a:defRPr sz="1800"/>
            </a:lvl2pPr>
            <a:lvl3pPr>
              <a:buClr>
                <a:srgbClr val="FF775F"/>
              </a:buClr>
              <a:defRPr sz="1500"/>
            </a:lvl3pPr>
            <a:lvl4pPr>
              <a:buClr>
                <a:srgbClr val="FF775F"/>
              </a:buClr>
              <a:defRPr sz="1350"/>
            </a:lvl4pPr>
            <a:lvl5pPr>
              <a:buClr>
                <a:srgbClr val="FF775F"/>
              </a:buClr>
              <a:defRPr sz="1350"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36505"/>
          </a:xfrm>
        </p:spPr>
        <p:txBody>
          <a:bodyPr/>
          <a:lstStyle>
            <a:lvl1pPr>
              <a:buClr>
                <a:srgbClr val="FF775F"/>
              </a:buClr>
              <a:defRPr sz="2100"/>
            </a:lvl1pPr>
            <a:lvl2pPr>
              <a:buClr>
                <a:srgbClr val="FF775F"/>
              </a:buClr>
              <a:defRPr sz="1800"/>
            </a:lvl2pPr>
            <a:lvl3pPr>
              <a:buClr>
                <a:srgbClr val="FF775F"/>
              </a:buClr>
              <a:defRPr sz="1500"/>
            </a:lvl3pPr>
            <a:lvl4pPr>
              <a:buClr>
                <a:srgbClr val="FF775F"/>
              </a:buClr>
              <a:defRPr sz="1350"/>
            </a:lvl4pPr>
            <a:lvl5pPr>
              <a:buClr>
                <a:srgbClr val="FF775F"/>
              </a:buClr>
              <a:defRPr sz="1350"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E90B6A1A-93CE-4E48-B8CD-36DAD1FD9A3D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8AA1120C-FCAB-4FB0-B89E-C1B66E5A7BE6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722972"/>
            <a:ext cx="871718" cy="514340"/>
          </a:xfrm>
          <a:prstGeom prst="rect">
            <a:avLst/>
          </a:prstGeom>
        </p:spPr>
      </p:pic>
      <p:grpSp>
        <p:nvGrpSpPr>
          <p:cNvPr id="17" name="Gruppieren 16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23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FF77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059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2"/>
            <a:ext cx="7678800" cy="4536504"/>
          </a:xfrm>
        </p:spPr>
        <p:txBody>
          <a:bodyPr/>
          <a:lstStyle>
            <a:lvl1pPr>
              <a:buClr>
                <a:srgbClr val="E98C25"/>
              </a:buClr>
              <a:defRPr/>
            </a:lvl1pPr>
            <a:lvl2pPr>
              <a:buClr>
                <a:srgbClr val="E98C25"/>
              </a:buClr>
              <a:defRPr/>
            </a:lvl2pPr>
            <a:lvl3pPr marL="746522" indent="-171450">
              <a:buClr>
                <a:srgbClr val="E98C25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E98C25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E98C25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0222EF1C-5ED9-46C5-9326-7D8BE6C15BFA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8619FD08-566E-4985-A1D5-67621FAFC2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" y="5633541"/>
            <a:ext cx="990399" cy="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124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DE" noProof="0"/>
              <a:t>Textmasterformat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3" y="5229200"/>
            <a:ext cx="1830619" cy="108012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92287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B41EE13-0F2D-46AB-A2B7-E680E4E13D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82" y="5229200"/>
            <a:ext cx="137296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11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BEB384-2D76-4913-A565-7C312FF438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7" y="5722972"/>
            <a:ext cx="653789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2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2"/>
            <a:ext cx="7678800" cy="4536504"/>
          </a:xfrm>
        </p:spPr>
        <p:txBody>
          <a:bodyPr/>
          <a:lstStyle>
            <a:lvl1pPr>
              <a:buClr>
                <a:srgbClr val="FF775F"/>
              </a:buClr>
              <a:defRPr/>
            </a:lvl1pPr>
            <a:lvl2pPr>
              <a:buClr>
                <a:srgbClr val="FF775F"/>
              </a:buClr>
              <a:defRPr/>
            </a:lvl2pPr>
            <a:lvl3pPr marL="746522" indent="-171450">
              <a:buClr>
                <a:srgbClr val="FF775F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FF775F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FF775F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>
          <a:noFill/>
          <a:ln>
            <a:noFill/>
          </a:ln>
        </p:spPr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0222EF1C-5ED9-46C5-9326-7D8BE6C15BFA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FF77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620120D2-399F-46F2-B01A-F1F8E918A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7" y="5722972"/>
            <a:ext cx="653789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56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85686224-8FF0-4E4E-8596-F569AD460F18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20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FF77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hteck 21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23" name="Rechteck 22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8F1CF60-B84C-4FDF-85B8-28DC177EDF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7" y="5722972"/>
            <a:ext cx="653789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617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3"/>
            <a:ext cx="3649588" cy="4536505"/>
          </a:xfrm>
        </p:spPr>
        <p:txBody>
          <a:bodyPr/>
          <a:lstStyle>
            <a:lvl1pPr>
              <a:buClr>
                <a:srgbClr val="FF775F"/>
              </a:buClr>
              <a:defRPr sz="2100"/>
            </a:lvl1pPr>
            <a:lvl2pPr>
              <a:buClr>
                <a:srgbClr val="FF775F"/>
              </a:buClr>
              <a:defRPr sz="1800"/>
            </a:lvl2pPr>
            <a:lvl3pPr>
              <a:buClr>
                <a:srgbClr val="FF775F"/>
              </a:buClr>
              <a:defRPr sz="1500"/>
            </a:lvl3pPr>
            <a:lvl4pPr>
              <a:buClr>
                <a:srgbClr val="FF775F"/>
              </a:buClr>
              <a:defRPr sz="1350"/>
            </a:lvl4pPr>
            <a:lvl5pPr>
              <a:buClr>
                <a:srgbClr val="FF775F"/>
              </a:buClr>
              <a:defRPr sz="1350"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36505"/>
          </a:xfrm>
        </p:spPr>
        <p:txBody>
          <a:bodyPr/>
          <a:lstStyle>
            <a:lvl1pPr>
              <a:buClr>
                <a:srgbClr val="FF775F"/>
              </a:buClr>
              <a:defRPr sz="2100"/>
            </a:lvl1pPr>
            <a:lvl2pPr>
              <a:buClr>
                <a:srgbClr val="FF775F"/>
              </a:buClr>
              <a:defRPr sz="1800"/>
            </a:lvl2pPr>
            <a:lvl3pPr>
              <a:buClr>
                <a:srgbClr val="FF775F"/>
              </a:buClr>
              <a:defRPr sz="1500"/>
            </a:lvl3pPr>
            <a:lvl4pPr>
              <a:buClr>
                <a:srgbClr val="FF775F"/>
              </a:buClr>
              <a:defRPr sz="1350"/>
            </a:lvl4pPr>
            <a:lvl5pPr>
              <a:buClr>
                <a:srgbClr val="FF775F"/>
              </a:buClr>
              <a:defRPr sz="1350"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E90B6A1A-93CE-4E48-B8CD-36DAD1FD9A3D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775F"/>
                </a:solidFill>
              </a:defRPr>
            </a:lvl1pPr>
          </a:lstStyle>
          <a:p>
            <a:pPr>
              <a:defRPr/>
            </a:pPr>
            <a:fld id="{8AA1120C-FCAB-4FB0-B89E-C1B66E5A7BE6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23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FF77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hteck 2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26" name="Rechteck 2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8FF99061-5893-43AC-A7D4-F56119AA2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07" y="5722972"/>
            <a:ext cx="653789" cy="5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513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7" name="Rechteck 6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Rechteck 7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A0BF55F-1BA4-4771-A33F-8BE7D8C1E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90" y="5229200"/>
            <a:ext cx="1372964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81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6C9FAE1-0C69-4422-ADEB-37E0EA52A6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2" y="5229505"/>
            <a:ext cx="1838465" cy="95781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E919A91-C670-4E31-8F69-0EB0D0FC40A3}"/>
              </a:ext>
            </a:extLst>
          </p:cNvPr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C03742-1D8B-45CB-A78E-15800771B9FE}"/>
              </a:ext>
            </a:extLst>
          </p:cNvPr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16017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0C29-54F8-4918-BC9E-04D33A1B5FC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0A2E4C-EEB4-4553-9ACC-CE5A4FC0A7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" y="5726906"/>
            <a:ext cx="967505" cy="50405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AA26CD3C-7103-4601-8A1F-F1CBD408BB92}"/>
              </a:ext>
            </a:extLst>
          </p:cNvPr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0FAAA0-8C6D-41FA-A0A4-9F63AF967D5B}"/>
              </a:ext>
            </a:extLst>
          </p:cNvPr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35638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 descr="spea-trennstrich 6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"/>
          <a:stretch>
            <a:fillRect/>
          </a:stretch>
        </p:blipFill>
        <p:spPr bwMode="auto">
          <a:xfrm>
            <a:off x="1144588" y="1389382"/>
            <a:ext cx="76787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800" y="1533845"/>
            <a:ext cx="7678800" cy="455945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 marL="746522" indent="-17145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C00000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C00000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7FAF4C9F-14DC-4BA5-8279-3CE180F4F5E2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4D1B1F6B-B2B7-4F6F-8D5A-45D3B0D5DB34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BDAECAF-5B74-4B56-9A6B-C33D7A0E87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" y="5726906"/>
            <a:ext cx="967505" cy="504056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7D6AF4B3-8FC1-465B-8458-8A4E8505A8CE}"/>
              </a:ext>
            </a:extLst>
          </p:cNvPr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53576DE-6505-48B6-AA99-F3427E30AFBB}"/>
              </a:ext>
            </a:extLst>
          </p:cNvPr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260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85686224-8FF0-4E4E-8596-F569AD460F18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>
            <a:extLst>
              <a:ext uri="{FF2B5EF4-FFF2-40B4-BE49-F238E27FC236}">
                <a16:creationId xmlns:a16="http://schemas.microsoft.com/office/drawing/2014/main" id="{7BE0F275-03E5-493A-9579-6977AC5D9C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" y="5633541"/>
            <a:ext cx="990399" cy="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78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 descr="spea-trennstrich 6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"/>
          <a:stretch>
            <a:fillRect/>
          </a:stretch>
        </p:blipFill>
        <p:spPr bwMode="auto">
          <a:xfrm>
            <a:off x="1144588" y="1389382"/>
            <a:ext cx="76787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0000"/>
                </a:solidFill>
              </a:defRPr>
            </a:lvl1pPr>
          </a:lstStyle>
          <a:p>
            <a:pPr>
              <a:defRPr/>
            </a:pPr>
            <a:fld id="{7FAF4C9F-14DC-4BA5-8279-3CE180F4F5E2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0000"/>
                </a:solidFill>
              </a:defRPr>
            </a:lvl1pPr>
          </a:lstStyle>
          <a:p>
            <a:pPr>
              <a:defRPr/>
            </a:pPr>
            <a:fld id="{4D1B1F6B-B2B7-4F6F-8D5A-45D3B0D5DB34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BDAECAF-5B74-4B56-9A6B-C33D7A0E87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" y="5726906"/>
            <a:ext cx="967505" cy="504056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F45E1C3-8E7D-483B-B4F1-617A9CF0C4DD}"/>
              </a:ext>
            </a:extLst>
          </p:cNvPr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61EACD-9F3A-489E-AAA9-0FE6DB3132CA}"/>
              </a:ext>
            </a:extLst>
          </p:cNvPr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19310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33845"/>
            <a:ext cx="3649588" cy="4559453"/>
          </a:xfrm>
        </p:spPr>
        <p:txBody>
          <a:bodyPr/>
          <a:lstStyle>
            <a:lvl1pPr>
              <a:buClr>
                <a:srgbClr val="C00000"/>
              </a:buClr>
              <a:defRPr sz="2100"/>
            </a:lvl1pPr>
            <a:lvl2pPr marL="554831" indent="-214313">
              <a:buClr>
                <a:srgbClr val="C00000"/>
              </a:buClr>
              <a:buFont typeface="Wingdings" pitchFamily="2" charset="2"/>
              <a:buChar char=""/>
              <a:defRPr sz="1800"/>
            </a:lvl2pPr>
            <a:lvl3pPr marL="746522" indent="-171450">
              <a:buClr>
                <a:srgbClr val="C00000"/>
              </a:buClr>
              <a:buFont typeface="Arial" pitchFamily="34" charset="0"/>
              <a:buChar char="•"/>
              <a:defRPr sz="1500"/>
            </a:lvl3pPr>
            <a:lvl4pPr marL="945356" indent="-171450">
              <a:buClr>
                <a:srgbClr val="C00000"/>
              </a:buClr>
              <a:buFont typeface="Calibri" pitchFamily="34" charset="0"/>
              <a:buChar char="◦"/>
              <a:defRPr sz="1350"/>
            </a:lvl4pPr>
            <a:lvl5pPr marL="1110854" indent="-157163">
              <a:buClr>
                <a:srgbClr val="C00000"/>
              </a:buClr>
              <a:buFont typeface="Symbol" pitchFamily="18" charset="2"/>
              <a:buChar char="-"/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33845"/>
            <a:ext cx="3876749" cy="4559453"/>
          </a:xfrm>
        </p:spPr>
        <p:txBody>
          <a:bodyPr/>
          <a:lstStyle>
            <a:lvl1pPr>
              <a:buClr>
                <a:srgbClr val="C00000"/>
              </a:buClr>
              <a:defRPr sz="2100"/>
            </a:lvl1pPr>
            <a:lvl2pPr marL="597694" indent="-257175">
              <a:buFont typeface="Wingdings" pitchFamily="2" charset="2"/>
              <a:buChar char="ú"/>
              <a:defRPr sz="1800"/>
            </a:lvl2pPr>
            <a:lvl3pPr marL="746522" indent="-171450">
              <a:buFont typeface="Arial" pitchFamily="34" charset="0"/>
              <a:buChar char="•"/>
              <a:defRPr sz="1500"/>
            </a:lvl3pPr>
            <a:lvl4pPr marL="945356" indent="-171450">
              <a:buClr>
                <a:srgbClr val="D90000"/>
              </a:buClr>
              <a:buFont typeface="Calibri" pitchFamily="34" charset="0"/>
              <a:buChar char="◦"/>
              <a:defRPr sz="1350"/>
            </a:lvl4pPr>
            <a:lvl5pPr marL="1110854" indent="-157163">
              <a:buFont typeface="Symbol" pitchFamily="18" charset="2"/>
              <a:buChar char="-"/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ADFB-7A38-4F97-92F8-84235A6E079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6C29-F998-4FFD-B3B0-22294B1BB6F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pic>
        <p:nvPicPr>
          <p:cNvPr id="11" name="Grafik 9" descr="spea-trennstrich 6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/>
          <a:stretch>
            <a:fillRect/>
          </a:stretch>
        </p:blipFill>
        <p:spPr bwMode="auto">
          <a:xfrm>
            <a:off x="1144588" y="1389382"/>
            <a:ext cx="76787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4674898-874E-476E-9D9A-1C9ECFE92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" y="5726906"/>
            <a:ext cx="967505" cy="504056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1D393E38-F73A-4DFD-B00C-29CC0838F3BE}"/>
              </a:ext>
            </a:extLst>
          </p:cNvPr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F4215C4-D5B5-475A-A296-149A0972D42E}"/>
              </a:ext>
            </a:extLst>
          </p:cNvPr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11284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DAECAF-5B74-4B56-9A6B-C33D7A0E87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2" y="5229505"/>
            <a:ext cx="1838465" cy="95781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B056D47B-6034-4C17-9F72-0AE2EE814875}"/>
              </a:ext>
            </a:extLst>
          </p:cNvPr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011709-CDC5-4E1E-8EFC-E32D8D7E379B}"/>
              </a:ext>
            </a:extLst>
          </p:cNvPr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5475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E919A91-C670-4E31-8F69-0EB0D0FC40A3}"/>
              </a:ext>
            </a:extLst>
          </p:cNvPr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BC03742-1D8B-45CB-A78E-15800771B9FE}"/>
              </a:ext>
            </a:extLst>
          </p:cNvPr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FC70382-7CE3-4E21-8E54-74E45A4F57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6" y="5229505"/>
            <a:ext cx="1378849" cy="9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70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B0C29-54F8-4918-BC9E-04D33A1B5FC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26CD3C-7103-4601-8A1F-F1CBD408BB92}"/>
              </a:ext>
            </a:extLst>
          </p:cNvPr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80FAAA0-8C6D-41FA-A0A4-9F63AF967D5B}"/>
              </a:ext>
            </a:extLst>
          </p:cNvPr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CF5991E-C73D-4B80-8C54-1B29EF158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7" y="5726906"/>
            <a:ext cx="72562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826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 descr="spea-trennstrich 6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"/>
          <a:stretch>
            <a:fillRect/>
          </a:stretch>
        </p:blipFill>
        <p:spPr bwMode="auto">
          <a:xfrm>
            <a:off x="1144588" y="1389382"/>
            <a:ext cx="76787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800" y="1533845"/>
            <a:ext cx="7678800" cy="4559453"/>
          </a:xfrm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 marL="746522" indent="-17145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C00000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C00000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7FAF4C9F-14DC-4BA5-8279-3CE180F4F5E2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fld id="{4D1B1F6B-B2B7-4F6F-8D5A-45D3B0D5DB34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D6AF4B3-8FC1-465B-8458-8A4E8505A8CE}"/>
              </a:ext>
            </a:extLst>
          </p:cNvPr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53576DE-6505-48B6-AA99-F3427E30AFBB}"/>
              </a:ext>
            </a:extLst>
          </p:cNvPr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92BC69B-0186-4814-8D0A-524C9D4F1E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7" y="5726906"/>
            <a:ext cx="72562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980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9" descr="spea-trennstrich 6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6"/>
          <a:stretch>
            <a:fillRect/>
          </a:stretch>
        </p:blipFill>
        <p:spPr bwMode="auto">
          <a:xfrm>
            <a:off x="1144588" y="1389382"/>
            <a:ext cx="76787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90000"/>
                </a:solidFill>
              </a:defRPr>
            </a:lvl1pPr>
          </a:lstStyle>
          <a:p>
            <a:pPr>
              <a:defRPr/>
            </a:pPr>
            <a:fld id="{7FAF4C9F-14DC-4BA5-8279-3CE180F4F5E2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90000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90000"/>
                </a:solidFill>
              </a:defRPr>
            </a:lvl1pPr>
          </a:lstStyle>
          <a:p>
            <a:pPr>
              <a:defRPr/>
            </a:pPr>
            <a:fld id="{4D1B1F6B-B2B7-4F6F-8D5A-45D3B0D5DB34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F45E1C3-8E7D-483B-B4F1-617A9CF0C4DD}"/>
              </a:ext>
            </a:extLst>
          </p:cNvPr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61EACD-9F3A-489E-AAA9-0FE6DB3132CA}"/>
              </a:ext>
            </a:extLst>
          </p:cNvPr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CF782EA-E93A-45EF-AD85-0D934FEFFD3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7" y="5726906"/>
            <a:ext cx="72562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902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33845"/>
            <a:ext cx="3649588" cy="4559453"/>
          </a:xfrm>
        </p:spPr>
        <p:txBody>
          <a:bodyPr/>
          <a:lstStyle>
            <a:lvl1pPr>
              <a:buClr>
                <a:srgbClr val="C00000"/>
              </a:buClr>
              <a:defRPr sz="2100"/>
            </a:lvl1pPr>
            <a:lvl2pPr marL="554831" indent="-214313">
              <a:buClr>
                <a:srgbClr val="C00000"/>
              </a:buClr>
              <a:buFont typeface="Wingdings" pitchFamily="2" charset="2"/>
              <a:buChar char=""/>
              <a:defRPr sz="1800"/>
            </a:lvl2pPr>
            <a:lvl3pPr marL="746522" indent="-171450">
              <a:buClr>
                <a:srgbClr val="C00000"/>
              </a:buClr>
              <a:buFont typeface="Arial" pitchFamily="34" charset="0"/>
              <a:buChar char="•"/>
              <a:defRPr sz="1500"/>
            </a:lvl3pPr>
            <a:lvl4pPr marL="945356" indent="-171450">
              <a:buClr>
                <a:srgbClr val="C00000"/>
              </a:buClr>
              <a:buFont typeface="Calibri" pitchFamily="34" charset="0"/>
              <a:buChar char="◦"/>
              <a:defRPr sz="1350"/>
            </a:lvl4pPr>
            <a:lvl5pPr marL="1110854" indent="-157163">
              <a:buClr>
                <a:srgbClr val="C00000"/>
              </a:buClr>
              <a:buFont typeface="Symbol" pitchFamily="18" charset="2"/>
              <a:buChar char="-"/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33845"/>
            <a:ext cx="3876749" cy="4559453"/>
          </a:xfrm>
        </p:spPr>
        <p:txBody>
          <a:bodyPr/>
          <a:lstStyle>
            <a:lvl1pPr>
              <a:buClr>
                <a:srgbClr val="C00000"/>
              </a:buClr>
              <a:defRPr sz="2100"/>
            </a:lvl1pPr>
            <a:lvl2pPr marL="597694" indent="-257175">
              <a:buFont typeface="Wingdings" pitchFamily="2" charset="2"/>
              <a:buChar char="ú"/>
              <a:defRPr sz="1800"/>
            </a:lvl2pPr>
            <a:lvl3pPr marL="746522" indent="-171450">
              <a:buFont typeface="Arial" pitchFamily="34" charset="0"/>
              <a:buChar char="•"/>
              <a:defRPr sz="1500"/>
            </a:lvl3pPr>
            <a:lvl4pPr marL="945356" indent="-171450">
              <a:buClr>
                <a:srgbClr val="D90000"/>
              </a:buClr>
              <a:buFont typeface="Calibri" pitchFamily="34" charset="0"/>
              <a:buChar char="◦"/>
              <a:defRPr sz="1350"/>
            </a:lvl4pPr>
            <a:lvl5pPr marL="1110854" indent="-157163">
              <a:buFont typeface="Symbol" pitchFamily="18" charset="2"/>
              <a:buChar char="-"/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ADFB-7A38-4F97-92F8-84235A6E079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86C29-F998-4FFD-B3B0-22294B1BB6F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pic>
        <p:nvPicPr>
          <p:cNvPr id="11" name="Grafik 9" descr="spea-trennstrich 6px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/>
          <a:stretch>
            <a:fillRect/>
          </a:stretch>
        </p:blipFill>
        <p:spPr bwMode="auto">
          <a:xfrm>
            <a:off x="1144588" y="1389382"/>
            <a:ext cx="767873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D393E38-F73A-4DFD-B00C-29CC0838F3BE}"/>
              </a:ext>
            </a:extLst>
          </p:cNvPr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F775F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F4215C4-D5B5-475A-A296-149A0972D42E}"/>
              </a:ext>
            </a:extLst>
          </p:cNvPr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329D153-08CB-4D89-82DB-6A5CE82899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7" y="5726906"/>
            <a:ext cx="725629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65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056D47B-6034-4C17-9F72-0AE2EE814875}"/>
              </a:ext>
            </a:extLst>
          </p:cNvPr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011709-CDC5-4E1E-8EFC-E32D8D7E379B}"/>
              </a:ext>
            </a:extLst>
          </p:cNvPr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C01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1A0F093-FF0C-4847-A65E-7A81189B9C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9" y="5229505"/>
            <a:ext cx="1378849" cy="9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00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7" name="Picture 12" descr="D:\2.Info\Economica\Formatvorlagen\RiskRe_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681663"/>
            <a:ext cx="17637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0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3"/>
            <a:ext cx="3649588" cy="4536505"/>
          </a:xfrm>
        </p:spPr>
        <p:txBody>
          <a:bodyPr/>
          <a:lstStyle>
            <a:lvl1pPr>
              <a:buClr>
                <a:srgbClr val="E98C25"/>
              </a:buClr>
              <a:defRPr sz="2100"/>
            </a:lvl1pPr>
            <a:lvl2pPr>
              <a:buClr>
                <a:srgbClr val="E98C25"/>
              </a:buClr>
              <a:defRPr sz="1800"/>
            </a:lvl2pPr>
            <a:lvl3pPr>
              <a:buClr>
                <a:srgbClr val="E98C25"/>
              </a:buClr>
              <a:defRPr sz="1500"/>
            </a:lvl3pPr>
            <a:lvl4pPr>
              <a:buClr>
                <a:srgbClr val="E98C25"/>
              </a:buClr>
              <a:defRPr sz="1350"/>
            </a:lvl4pPr>
            <a:lvl5pPr>
              <a:buClr>
                <a:srgbClr val="E98C25"/>
              </a:buCl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36505"/>
          </a:xfrm>
        </p:spPr>
        <p:txBody>
          <a:bodyPr/>
          <a:lstStyle>
            <a:lvl1pPr>
              <a:buClr>
                <a:srgbClr val="E98C25"/>
              </a:buClr>
              <a:defRPr sz="2100"/>
            </a:lvl1pPr>
            <a:lvl2pPr>
              <a:buClr>
                <a:srgbClr val="E98C25"/>
              </a:buClr>
              <a:defRPr sz="1800"/>
            </a:lvl2pPr>
            <a:lvl3pPr>
              <a:buClr>
                <a:srgbClr val="E98C25"/>
              </a:buClr>
              <a:defRPr sz="1500"/>
            </a:lvl3pPr>
            <a:lvl4pPr>
              <a:buClr>
                <a:srgbClr val="E98C25"/>
              </a:buClr>
              <a:defRPr sz="1350"/>
            </a:lvl4pPr>
            <a:lvl5pPr>
              <a:buClr>
                <a:srgbClr val="E98C25"/>
              </a:buClr>
              <a:defRPr sz="1350"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E90B6A1A-93CE-4E48-B8CD-36DAD1FD9A3D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8AA1120C-FCAB-4FB0-B89E-C1B66E5A7BE6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hteck 20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74A9C3D-8EFE-4033-8427-BCDE8D98A4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" y="5633541"/>
            <a:ext cx="990399" cy="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35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6" name="Picture 12" descr="D:\2.Info\Economica\Formatvorlagen\RiskRe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48350"/>
            <a:ext cx="1066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ADE4-B2A1-4B42-A9EA-8FFEB49FE4B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492363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005493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005493"/>
              </a:solidFill>
            </a:endParaRPr>
          </a:p>
        </p:txBody>
      </p:sp>
      <p:pic>
        <p:nvPicPr>
          <p:cNvPr id="6" name="Picture 12" descr="D:\2.Info\Economica\Formatvorlagen\RiskRe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48350"/>
            <a:ext cx="1066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8" name="Gerade Verbindung 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A10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3"/>
            <a:ext cx="7678800" cy="4528096"/>
          </a:xfrm>
        </p:spPr>
        <p:txBody>
          <a:bodyPr/>
          <a:lstStyle>
            <a:lvl1pPr>
              <a:buClr>
                <a:srgbClr val="005493"/>
              </a:buClr>
              <a:defRPr/>
            </a:lvl1pPr>
            <a:lvl2pPr>
              <a:buClr>
                <a:srgbClr val="005493"/>
              </a:buClr>
              <a:defRPr/>
            </a:lvl2pPr>
            <a:lvl3pPr>
              <a:buClr>
                <a:srgbClr val="005493"/>
              </a:buClr>
              <a:defRPr/>
            </a:lvl3pPr>
            <a:lvl4pPr>
              <a:buClr>
                <a:srgbClr val="005493"/>
              </a:buClr>
              <a:defRPr/>
            </a:lvl4pPr>
            <a:lvl5pPr>
              <a:buClr>
                <a:srgbClr val="005493"/>
              </a:buClr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F971-655E-4EC9-B0B0-29C47342786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457-2E1C-46A7-843F-B7002F01177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1618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6" name="Picture 12" descr="D:\2.Info\Economica\Formatvorlagen\RiskRe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48350"/>
            <a:ext cx="1066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F971-655E-4EC9-B0B0-29C47342786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457-2E1C-46A7-843F-B7002F01177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A10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623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7" name="Picture 12" descr="D:\2.Info\Economica\Formatvorlagen\RiskRe_Log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5848350"/>
            <a:ext cx="10668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0300" y="1556795"/>
            <a:ext cx="3663876" cy="4528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28096"/>
          </a:xfrm>
        </p:spPr>
        <p:txBody>
          <a:bodyPr/>
          <a:lstStyle>
            <a:lvl1pPr>
              <a:buClr>
                <a:srgbClr val="005493"/>
              </a:buCl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E7B4-A2B7-4D06-A6AA-9CDC3C157387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AE21-28D8-40D5-B61E-A4D024CBE3E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A10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7710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7" name="Picture 12" descr="D:\2.Info\Economica\Formatvorlagen\RiskRe_Logo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681663"/>
            <a:ext cx="1763712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8894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  <p:pic>
        <p:nvPicPr>
          <p:cNvPr id="10" name="Picture 12" descr="D:\2.Info\Economica\Formatvorlagen\RiskRe_Logo.jpg">
            <a:extLst>
              <a:ext uri="{FF2B5EF4-FFF2-40B4-BE49-F238E27FC236}">
                <a16:creationId xmlns:a16="http://schemas.microsoft.com/office/drawing/2014/main" id="{D7D65123-7C3C-4EED-8D02-EB943E11B4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72" y="5681663"/>
            <a:ext cx="1322784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840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ADE4-B2A1-4B42-A9EA-8FFEB49FE4B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8" name="Picture 12" descr="D:\2.Info\Economica\Formatvorlagen\RiskRe_Logo.jpg">
            <a:extLst>
              <a:ext uri="{FF2B5EF4-FFF2-40B4-BE49-F238E27FC236}">
                <a16:creationId xmlns:a16="http://schemas.microsoft.com/office/drawing/2014/main" id="{1D7B9358-4708-4EEF-9521-3B39009CC9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5848350"/>
            <a:ext cx="8001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964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005493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005493"/>
              </a:solidFill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8" name="Gerade Verbindung 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A10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3"/>
            <a:ext cx="7678800" cy="4528096"/>
          </a:xfrm>
        </p:spPr>
        <p:txBody>
          <a:bodyPr/>
          <a:lstStyle>
            <a:lvl1pPr>
              <a:buClr>
                <a:srgbClr val="005493"/>
              </a:buClr>
              <a:defRPr/>
            </a:lvl1pPr>
            <a:lvl2pPr>
              <a:buClr>
                <a:srgbClr val="005493"/>
              </a:buClr>
              <a:defRPr/>
            </a:lvl2pPr>
            <a:lvl3pPr>
              <a:buClr>
                <a:srgbClr val="005493"/>
              </a:buClr>
              <a:defRPr/>
            </a:lvl3pPr>
            <a:lvl4pPr>
              <a:buClr>
                <a:srgbClr val="005493"/>
              </a:buClr>
              <a:defRPr/>
            </a:lvl4pPr>
            <a:lvl5pPr>
              <a:buClr>
                <a:srgbClr val="005493"/>
              </a:buClr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F971-655E-4EC9-B0B0-29C47342786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457-2E1C-46A7-843F-B7002F01177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6" name="Picture 12" descr="D:\2.Info\Economica\Formatvorlagen\RiskRe_Logo.jpg">
            <a:extLst>
              <a:ext uri="{FF2B5EF4-FFF2-40B4-BE49-F238E27FC236}">
                <a16:creationId xmlns:a16="http://schemas.microsoft.com/office/drawing/2014/main" id="{D82E2A21-4862-4EB8-9F1E-4022D3E9C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5848350"/>
            <a:ext cx="8001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15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F971-655E-4EC9-B0B0-29C47342786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457-2E1C-46A7-843F-B7002F01177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A10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2" descr="D:\2.Info\Economica\Formatvorlagen\RiskRe_Logo.jpg">
            <a:extLst>
              <a:ext uri="{FF2B5EF4-FFF2-40B4-BE49-F238E27FC236}">
                <a16:creationId xmlns:a16="http://schemas.microsoft.com/office/drawing/2014/main" id="{10A356BC-E1BD-4D32-9784-2D064E3663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5848350"/>
            <a:ext cx="8001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6979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0300" y="1556795"/>
            <a:ext cx="3663876" cy="4528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28096"/>
          </a:xfrm>
        </p:spPr>
        <p:txBody>
          <a:bodyPr/>
          <a:lstStyle>
            <a:lvl1pPr>
              <a:buClr>
                <a:srgbClr val="005493"/>
              </a:buCl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E7B4-A2B7-4D06-A6AA-9CDC3C157387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AE21-28D8-40D5-B61E-A4D024CBE3E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A10B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2" descr="D:\2.Info\Economica\Formatvorlagen\RiskRe_Logo.jpg">
            <a:extLst>
              <a:ext uri="{FF2B5EF4-FFF2-40B4-BE49-F238E27FC236}">
                <a16:creationId xmlns:a16="http://schemas.microsoft.com/office/drawing/2014/main" id="{06A1D521-34A2-451C-8E65-D94536E826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1" y="5848350"/>
            <a:ext cx="80010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23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0" name="Rechteck 9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hteck 10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39560D-9EAA-4B66-B437-9C0EE1693D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37" y="5224046"/>
            <a:ext cx="1831860" cy="10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98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  <p:pic>
        <p:nvPicPr>
          <p:cNvPr id="6" name="Picture 12" descr="D:\2.Info\Economica\Formatvorlagen\RiskRe_Logo.jpg">
            <a:extLst>
              <a:ext uri="{FF2B5EF4-FFF2-40B4-BE49-F238E27FC236}">
                <a16:creationId xmlns:a16="http://schemas.microsoft.com/office/drawing/2014/main" id="{B50A0DA0-AE75-4620-981B-53A425F30C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627" y="5681663"/>
            <a:ext cx="1322784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7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829266" y="5607344"/>
            <a:ext cx="1728192" cy="7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86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ADE4-B2A1-4B42-A9EA-8FFEB49FE4B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47062" y="5741209"/>
            <a:ext cx="1084539" cy="4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8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005493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005493"/>
              </a:solidFill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8" name="Gerade Verbindung 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3"/>
            <a:ext cx="7678800" cy="4528096"/>
          </a:xfrm>
        </p:spPr>
        <p:txBody>
          <a:bodyPr/>
          <a:lstStyle>
            <a:lvl1pPr>
              <a:buClr>
                <a:srgbClr val="005493"/>
              </a:buClr>
              <a:defRPr/>
            </a:lvl1pPr>
            <a:lvl2pPr>
              <a:buClr>
                <a:srgbClr val="005493"/>
              </a:buClr>
              <a:defRPr/>
            </a:lvl2pPr>
            <a:lvl3pPr>
              <a:buClr>
                <a:srgbClr val="005493"/>
              </a:buClr>
              <a:defRPr/>
            </a:lvl3pPr>
            <a:lvl4pPr>
              <a:buClr>
                <a:srgbClr val="005493"/>
              </a:buClr>
              <a:defRPr/>
            </a:lvl4pPr>
            <a:lvl5pPr>
              <a:buClr>
                <a:srgbClr val="005493"/>
              </a:buClr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F971-655E-4EC9-B0B0-29C47342786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457-2E1C-46A7-843F-B7002F01177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47062" y="5741209"/>
            <a:ext cx="1084539" cy="4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661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F971-655E-4EC9-B0B0-29C47342786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457-2E1C-46A7-843F-B7002F01177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47062" y="5741209"/>
            <a:ext cx="1084539" cy="4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987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0300" y="1556795"/>
            <a:ext cx="3663876" cy="4528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28096"/>
          </a:xfrm>
        </p:spPr>
        <p:txBody>
          <a:bodyPr/>
          <a:lstStyle>
            <a:lvl1pPr>
              <a:buClr>
                <a:srgbClr val="005493"/>
              </a:buCl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E7B4-A2B7-4D06-A6AA-9CDC3C157387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AE21-28D8-40D5-B61E-A4D024CBE3E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47062" y="5741209"/>
            <a:ext cx="1084539" cy="4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39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829266" y="5607344"/>
            <a:ext cx="1728192" cy="7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26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DDE2134-2AF1-4B34-A4A0-7820B99121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1061610" y="5607344"/>
            <a:ext cx="1296144" cy="7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57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ADE4-B2A1-4B42-A9EA-8FFEB49FE4B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EF2DC8B-86BE-43B1-BADD-E463D1C7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182629" y="5741210"/>
            <a:ext cx="813404" cy="4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8413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005493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005493"/>
              </a:solidFill>
            </a:endParaRPr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8" name="Gerade Verbindung 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3"/>
            <a:ext cx="7678800" cy="4528096"/>
          </a:xfrm>
        </p:spPr>
        <p:txBody>
          <a:bodyPr/>
          <a:lstStyle>
            <a:lvl1pPr>
              <a:buClr>
                <a:srgbClr val="005493"/>
              </a:buClr>
              <a:defRPr/>
            </a:lvl1pPr>
            <a:lvl2pPr>
              <a:buClr>
                <a:srgbClr val="005493"/>
              </a:buClr>
              <a:defRPr/>
            </a:lvl2pPr>
            <a:lvl3pPr>
              <a:buClr>
                <a:srgbClr val="005493"/>
              </a:buClr>
              <a:defRPr/>
            </a:lvl3pPr>
            <a:lvl4pPr>
              <a:buClr>
                <a:srgbClr val="005493"/>
              </a:buClr>
              <a:defRPr/>
            </a:lvl4pPr>
            <a:lvl5pPr>
              <a:buClr>
                <a:srgbClr val="005493"/>
              </a:buClr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F971-655E-4EC9-B0B0-29C47342786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457-2E1C-46A7-843F-B7002F01177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8B4AEA0-10AD-4F8E-A79B-ABBBB8BC3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182629" y="5741210"/>
            <a:ext cx="813404" cy="4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40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E2488D8-F55C-421B-A1E6-890669856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68" y="5224047"/>
            <a:ext cx="1373895" cy="10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57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F971-655E-4EC9-B0B0-29C47342786C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7457-2E1C-46A7-843F-B7002F011774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9155CAA6-CED6-4847-971D-ACAA36344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182629" y="5741210"/>
            <a:ext cx="813404" cy="4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1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0300" y="1556795"/>
            <a:ext cx="3663876" cy="452809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28096"/>
          </a:xfrm>
        </p:spPr>
        <p:txBody>
          <a:bodyPr/>
          <a:lstStyle>
            <a:lvl1pPr>
              <a:buClr>
                <a:srgbClr val="005493"/>
              </a:buCl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E7B4-A2B7-4D06-A6AA-9CDC3C157387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AE21-28D8-40D5-B61E-A4D024CBE3E0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549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Grafik 16">
            <a:extLst>
              <a:ext uri="{FF2B5EF4-FFF2-40B4-BE49-F238E27FC236}">
                <a16:creationId xmlns:a16="http://schemas.microsoft.com/office/drawing/2014/main" id="{3242AC84-E845-42D2-AB72-A27A78D2C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182629" y="5741210"/>
            <a:ext cx="813404" cy="4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572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0054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F596557-23E4-4C44-B831-A1D3B10C2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>
          <a:xfrm>
            <a:off x="1045792" y="5607344"/>
            <a:ext cx="1296144" cy="70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46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829301" y="2703515"/>
            <a:ext cx="288925" cy="634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89707" y="5526883"/>
            <a:ext cx="288925" cy="700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C00000"/>
              </a:solidFill>
            </a:endParaRPr>
          </a:p>
        </p:txBody>
      </p:sp>
      <p:pic>
        <p:nvPicPr>
          <p:cNvPr id="6" name="Picture 2" descr="C:\Users\Administrator\Documents\Projekte\CD - Präsentation Cognion Gruppe\Cognion Vorlagen Helmut\InPro_Logo_RGB_deutsch_mitClaim_NEU Kopi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6" y="5448300"/>
            <a:ext cx="1871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2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6" name="Picture 3" descr="C:\Users\Administrator\Documents\Projekte\CD - Präsentation Cognion Gruppe\Cognion Vorlagen Helmut\InPro_Logo_RGB_deutsch_NEU Kop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>
            <a:fillRect/>
          </a:stretch>
        </p:blipFill>
        <p:spPr bwMode="auto">
          <a:xfrm>
            <a:off x="88900" y="5737227"/>
            <a:ext cx="10366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6137-1B67-4CFA-9F1E-E9D2F8FD2A7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926950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9" name="Picture 3" descr="C:\Users\Administrator\Documents\Projekte\CD - Präsentation Cognion Gruppe\Cognion Vorlagen Helmut\InPro_Logo_RGB_deutsch_NEU Kop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>
            <a:fillRect/>
          </a:stretch>
        </p:blipFill>
        <p:spPr bwMode="auto">
          <a:xfrm>
            <a:off x="88900" y="5737227"/>
            <a:ext cx="10366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588" y="1556793"/>
            <a:ext cx="7678800" cy="4536504"/>
          </a:xfrm>
        </p:spPr>
        <p:txBody>
          <a:bodyPr/>
          <a:lstStyle>
            <a:lvl1pPr>
              <a:buClr>
                <a:srgbClr val="002D86"/>
              </a:buClr>
              <a:defRPr/>
            </a:lvl1pPr>
            <a:lvl2pPr>
              <a:buClr>
                <a:srgbClr val="002D86"/>
              </a:buClr>
              <a:defRPr/>
            </a:lvl2pPr>
            <a:lvl3pPr>
              <a:buClr>
                <a:srgbClr val="002D86"/>
              </a:buClr>
              <a:defRPr/>
            </a:lvl3pPr>
            <a:lvl4pPr>
              <a:buClr>
                <a:srgbClr val="002D86"/>
              </a:buClr>
              <a:defRPr/>
            </a:lvl4pPr>
            <a:lvl5pPr>
              <a:buClr>
                <a:srgbClr val="002D86"/>
              </a:buClr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F7C4-4480-4790-89B2-D5843C72BC88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fld id="{01EB9CE8-9CB7-4545-8942-91419B6636E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77755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9" name="Picture 3" descr="C:\Users\Administrator\Documents\Projekte\CD - Präsentation Cognion Gruppe\Cognion Vorlagen Helmut\InPro_Logo_RGB_deutsch_NEU Kop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>
            <a:fillRect/>
          </a:stretch>
        </p:blipFill>
        <p:spPr bwMode="auto">
          <a:xfrm>
            <a:off x="88900" y="5737227"/>
            <a:ext cx="10366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F7C4-4480-4790-89B2-D5843C72BC88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fld id="{01EB9CE8-9CB7-4545-8942-91419B6636E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14442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7" name="Picture 3" descr="C:\Users\Administrator\Documents\Projekte\CD - Präsentation Cognion Gruppe\Cognion Vorlagen Helmut\InPro_Logo_RGB_deutsch_NEU Kopi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>
            <a:fillRect/>
          </a:stretch>
        </p:blipFill>
        <p:spPr bwMode="auto">
          <a:xfrm>
            <a:off x="88900" y="5737227"/>
            <a:ext cx="10366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5"/>
            <a:ext cx="3649588" cy="4536503"/>
          </a:xfrm>
        </p:spPr>
        <p:txBody>
          <a:bodyPr/>
          <a:lstStyle>
            <a:lvl1pPr>
              <a:buClr>
                <a:srgbClr val="002D86"/>
              </a:buClr>
              <a:defRPr sz="2100"/>
            </a:lvl1pPr>
            <a:lvl2pPr>
              <a:buClr>
                <a:srgbClr val="002D86"/>
              </a:buClr>
              <a:defRPr sz="1800"/>
            </a:lvl2pPr>
            <a:lvl3pPr marL="746522" indent="-171450">
              <a:defRPr lang="de-DE" sz="18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buClr>
                <a:srgbClr val="002D86"/>
              </a:buClr>
              <a:defRPr sz="1350"/>
            </a:lvl4pPr>
            <a:lvl5pPr>
              <a:buClr>
                <a:srgbClr val="002D86"/>
              </a:buCl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5"/>
            <a:ext cx="3876749" cy="4536503"/>
          </a:xfrm>
        </p:spPr>
        <p:txBody>
          <a:bodyPr/>
          <a:lstStyle>
            <a:lvl1pPr>
              <a:buClr>
                <a:srgbClr val="002D86"/>
              </a:buClr>
              <a:defRPr sz="2100"/>
            </a:lvl1pPr>
            <a:lvl2pPr>
              <a:buClr>
                <a:srgbClr val="002D86"/>
              </a:buClr>
              <a:defRPr sz="1800"/>
            </a:lvl2pPr>
            <a:lvl3pPr marL="746522" indent="-171450">
              <a:defRPr lang="de-DE" sz="18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buClr>
                <a:srgbClr val="002D86"/>
              </a:buClr>
              <a:defRPr sz="1350"/>
            </a:lvl4pPr>
            <a:lvl5pPr>
              <a:buClr>
                <a:srgbClr val="002D86"/>
              </a:buCl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6FEA-969F-487E-90A1-4462A9507297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E5BD-8A7F-4D41-ADC4-7B4986E6699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51584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829301" y="2703515"/>
            <a:ext cx="288925" cy="634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89707" y="5526883"/>
            <a:ext cx="288925" cy="700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C00000"/>
              </a:solidFill>
            </a:endParaRPr>
          </a:p>
        </p:txBody>
      </p:sp>
      <p:pic>
        <p:nvPicPr>
          <p:cNvPr id="6" name="Picture 2" descr="C:\Users\Administrator\Documents\Projekte\CD - Präsentation Cognion Gruppe\Cognion Vorlagen Helmut\InPro_Logo_RGB_deutsch_mitClaim_NEU Kopi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6" y="5448300"/>
            <a:ext cx="1871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47536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829301" y="2703515"/>
            <a:ext cx="288925" cy="634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89707" y="5526883"/>
            <a:ext cx="288925" cy="700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C00000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pic>
        <p:nvPicPr>
          <p:cNvPr id="7" name="Picture 2" descr="C:\Users\Administrator\Documents\Projekte\CD - Präsentation Cognion Gruppe\Cognion Vorlagen Helmut\InPro_Logo_RGB_deutsch_mitClaim_NEU Kopie.jpg">
            <a:extLst>
              <a:ext uri="{FF2B5EF4-FFF2-40B4-BE49-F238E27FC236}">
                <a16:creationId xmlns:a16="http://schemas.microsoft.com/office/drawing/2014/main" id="{1A2F4E0D-F9C4-4427-AEAB-6EA78CEE79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3" y="5448300"/>
            <a:ext cx="14037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688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C210A09-FEE3-47A7-A269-4AECA9717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2" y="5661249"/>
            <a:ext cx="742799" cy="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995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16137-1B67-4CFA-9F1E-E9D2F8FD2A7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8" name="Picture 3" descr="C:\Users\Administrator\Documents\Projekte\CD - Präsentation Cognion Gruppe\Cognion Vorlagen Helmut\InPro_Logo_RGB_deutsch_NEU Kopie.jpg">
            <a:extLst>
              <a:ext uri="{FF2B5EF4-FFF2-40B4-BE49-F238E27FC236}">
                <a16:creationId xmlns:a16="http://schemas.microsoft.com/office/drawing/2014/main" id="{78526291-302B-4820-BB6B-7ACCA1789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>
            <a:fillRect/>
          </a:stretch>
        </p:blipFill>
        <p:spPr bwMode="auto">
          <a:xfrm>
            <a:off x="170062" y="5737228"/>
            <a:ext cx="77747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307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588" y="1556793"/>
            <a:ext cx="7678800" cy="4536504"/>
          </a:xfrm>
        </p:spPr>
        <p:txBody>
          <a:bodyPr/>
          <a:lstStyle>
            <a:lvl1pPr>
              <a:buClr>
                <a:srgbClr val="002D86"/>
              </a:buClr>
              <a:defRPr/>
            </a:lvl1pPr>
            <a:lvl2pPr>
              <a:buClr>
                <a:srgbClr val="002D86"/>
              </a:buClr>
              <a:defRPr/>
            </a:lvl2pPr>
            <a:lvl3pPr>
              <a:buClr>
                <a:srgbClr val="002D86"/>
              </a:buClr>
              <a:defRPr/>
            </a:lvl3pPr>
            <a:lvl4pPr>
              <a:buClr>
                <a:srgbClr val="002D86"/>
              </a:buClr>
              <a:defRPr/>
            </a:lvl4pPr>
            <a:lvl5pPr>
              <a:buClr>
                <a:srgbClr val="002D86"/>
              </a:buClr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F7C4-4480-4790-89B2-D5843C72BC88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fld id="{01EB9CE8-9CB7-4545-8942-91419B6636E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" descr="C:\Users\Administrator\Documents\Projekte\CD - Präsentation Cognion Gruppe\Cognion Vorlagen Helmut\InPro_Logo_RGB_deutsch_NEU Kopie.jpg">
            <a:extLst>
              <a:ext uri="{FF2B5EF4-FFF2-40B4-BE49-F238E27FC236}">
                <a16:creationId xmlns:a16="http://schemas.microsoft.com/office/drawing/2014/main" id="{CF283F0B-47AC-4504-B86B-0F2F64C6FA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>
            <a:fillRect/>
          </a:stretch>
        </p:blipFill>
        <p:spPr bwMode="auto">
          <a:xfrm>
            <a:off x="170062" y="5737228"/>
            <a:ext cx="77747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5171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F7C4-4480-4790-89B2-D5843C72BC88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fld id="{01EB9CE8-9CB7-4545-8942-91419B6636E7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3" descr="C:\Users\Administrator\Documents\Projekte\CD - Präsentation Cognion Gruppe\Cognion Vorlagen Helmut\InPro_Logo_RGB_deutsch_NEU Kopie.jpg">
            <a:extLst>
              <a:ext uri="{FF2B5EF4-FFF2-40B4-BE49-F238E27FC236}">
                <a16:creationId xmlns:a16="http://schemas.microsoft.com/office/drawing/2014/main" id="{A726085C-F3CE-44F2-A063-3148628A8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>
            <a:fillRect/>
          </a:stretch>
        </p:blipFill>
        <p:spPr bwMode="auto">
          <a:xfrm>
            <a:off x="170062" y="5737228"/>
            <a:ext cx="77747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6107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5"/>
            <a:ext cx="3649588" cy="4536503"/>
          </a:xfrm>
        </p:spPr>
        <p:txBody>
          <a:bodyPr/>
          <a:lstStyle>
            <a:lvl1pPr>
              <a:buClr>
                <a:srgbClr val="002D86"/>
              </a:buClr>
              <a:defRPr sz="2100"/>
            </a:lvl1pPr>
            <a:lvl2pPr>
              <a:buClr>
                <a:srgbClr val="002D86"/>
              </a:buClr>
              <a:defRPr sz="1800"/>
            </a:lvl2pPr>
            <a:lvl3pPr marL="746522" indent="-171450">
              <a:defRPr lang="de-DE" sz="18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buClr>
                <a:srgbClr val="002D86"/>
              </a:buClr>
              <a:defRPr sz="1350"/>
            </a:lvl4pPr>
            <a:lvl5pPr>
              <a:buClr>
                <a:srgbClr val="002D86"/>
              </a:buCl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5"/>
            <a:ext cx="3876749" cy="4536503"/>
          </a:xfrm>
        </p:spPr>
        <p:txBody>
          <a:bodyPr/>
          <a:lstStyle>
            <a:lvl1pPr>
              <a:buClr>
                <a:srgbClr val="002D86"/>
              </a:buClr>
              <a:defRPr sz="2100"/>
            </a:lvl1pPr>
            <a:lvl2pPr>
              <a:buClr>
                <a:srgbClr val="002D86"/>
              </a:buClr>
              <a:defRPr sz="1800"/>
            </a:lvl2pPr>
            <a:lvl3pPr marL="746522" indent="-171450">
              <a:defRPr lang="de-DE" sz="1800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>
              <a:buClr>
                <a:srgbClr val="002D86"/>
              </a:buClr>
              <a:defRPr sz="1350"/>
            </a:lvl4pPr>
            <a:lvl5pPr>
              <a:buClr>
                <a:srgbClr val="002D86"/>
              </a:buCl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A6FEA-969F-487E-90A1-4462A9507297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E5BD-8A7F-4D41-ADC4-7B4986E6699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3" descr="C:\Users\Administrator\Documents\Projekte\CD - Präsentation Cognion Gruppe\Cognion Vorlagen Helmut\InPro_Logo_RGB_deutsch_NEU Kopie.jpg">
            <a:extLst>
              <a:ext uri="{FF2B5EF4-FFF2-40B4-BE49-F238E27FC236}">
                <a16:creationId xmlns:a16="http://schemas.microsoft.com/office/drawing/2014/main" id="{23AFB6BA-6CE7-4C19-B633-69749EB3FC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80"/>
          <a:stretch>
            <a:fillRect/>
          </a:stretch>
        </p:blipFill>
        <p:spPr bwMode="auto">
          <a:xfrm>
            <a:off x="170062" y="5737228"/>
            <a:ext cx="777479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0699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829301" y="2703515"/>
            <a:ext cx="288925" cy="63468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89707" y="5526883"/>
            <a:ext cx="288925" cy="7000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C00000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marR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marL="54864" marR="0" lvl="0" indent="0" algn="l" defTabSz="6858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2D86"/>
              </a:buClr>
              <a:buSzPct val="95000"/>
              <a:buFont typeface="Wingdings" pitchFamily="2" charset="2"/>
              <a:buNone/>
              <a:tabLst/>
              <a:defRPr/>
            </a:pPr>
            <a:r>
              <a:rPr lang="de-AT" noProof="0" dirty="0"/>
              <a:t>Textmasterformat bearbeiten</a:t>
            </a:r>
          </a:p>
        </p:txBody>
      </p:sp>
      <p:pic>
        <p:nvPicPr>
          <p:cNvPr id="8" name="Picture 2" descr="C:\Users\Administrator\Documents\Projekte\CD - Präsentation Cognion Gruppe\Cognion Vorlagen Helmut\InPro_Logo_RGB_deutsch_mitClaim_NEU Kopie.jpg">
            <a:extLst>
              <a:ext uri="{FF2B5EF4-FFF2-40B4-BE49-F238E27FC236}">
                <a16:creationId xmlns:a16="http://schemas.microsoft.com/office/drawing/2014/main" id="{997142E9-4A74-4224-A2B8-30957AC21B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33" y="5448300"/>
            <a:ext cx="140374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439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829301" y="2703515"/>
            <a:ext cx="288925" cy="6346825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66676" y="5649915"/>
            <a:ext cx="288925" cy="454025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6" name="Picture 2" descr="C:\Users\Administrator\Documents\Projekte\CD - Präsentation Cognion Gruppe\Cognion Vorlagen Helmut\EUPro_deutsch_def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-2"/>
          <a:stretch>
            <a:fillRect/>
          </a:stretch>
        </p:blipFill>
        <p:spPr bwMode="auto">
          <a:xfrm>
            <a:off x="488951" y="5486402"/>
            <a:ext cx="227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4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212929"/>
            <a:ext cx="288925" cy="648000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6" name="Picture 2" descr="C:\Users\Administrator\Documents\Projekte\CD - Präsentation Cognion Gruppe\Cognion Vorlagen Helmut\EUPro_deutsch_def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43620" b="19964"/>
          <a:stretch/>
        </p:blipFill>
        <p:spPr bwMode="auto">
          <a:xfrm>
            <a:off x="107505" y="5699348"/>
            <a:ext cx="725413" cy="3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73BD-1D37-4806-A358-2F89C4210D3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46641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588" y="1556792"/>
            <a:ext cx="7678800" cy="4536000"/>
          </a:xfrm>
        </p:spPr>
        <p:txBody>
          <a:bodyPr/>
          <a:lstStyle>
            <a:lvl1pPr>
              <a:buClr>
                <a:srgbClr val="002D86"/>
              </a:buClr>
              <a:defRPr/>
            </a:lvl1pPr>
            <a:lvl2pPr>
              <a:buClr>
                <a:srgbClr val="002D86"/>
              </a:buClr>
              <a:defRPr/>
            </a:lvl2pPr>
            <a:lvl3pPr>
              <a:buClr>
                <a:srgbClr val="002D86"/>
              </a:buClr>
              <a:defRPr/>
            </a:lvl3pPr>
            <a:lvl4pPr>
              <a:buClr>
                <a:srgbClr val="002D86"/>
              </a:buClr>
              <a:defRPr/>
            </a:lvl4pPr>
            <a:lvl5pPr>
              <a:buClr>
                <a:srgbClr val="002D86"/>
              </a:buClr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04AB-035F-49CE-8544-C0059FBCBE26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fld id="{A2F03648-B8D1-4657-BE08-488CA18B507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hteck 18"/>
          <p:cNvSpPr/>
          <p:nvPr userDrawn="1"/>
        </p:nvSpPr>
        <p:spPr>
          <a:xfrm>
            <a:off x="414339" y="6212929"/>
            <a:ext cx="288925" cy="648000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20" name="Picture 2" descr="C:\Users\Administrator\Documents\Projekte\CD - Präsentation Cognion Gruppe\Cognion Vorlagen Helmut\EUPro_deutsch_def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43620" b="19964"/>
          <a:stretch/>
        </p:blipFill>
        <p:spPr bwMode="auto">
          <a:xfrm>
            <a:off x="107505" y="5699348"/>
            <a:ext cx="725413" cy="3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7465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04AB-035F-49CE-8544-C0059FBCBE26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fld id="{A2F03648-B8D1-4657-BE08-488CA18B507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 userDrawn="1"/>
        </p:nvSpPr>
        <p:spPr>
          <a:xfrm>
            <a:off x="414339" y="6212929"/>
            <a:ext cx="288925" cy="648000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19" name="Picture 2" descr="C:\Users\Administrator\Documents\Projekte\CD - Präsentation Cognion Gruppe\Cognion Vorlagen Helmut\EUPro_deutsch_def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43620" b="19964"/>
          <a:stretch/>
        </p:blipFill>
        <p:spPr bwMode="auto">
          <a:xfrm>
            <a:off x="107505" y="5699348"/>
            <a:ext cx="725413" cy="3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04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3"/>
            <a:ext cx="3649588" cy="453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3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EC6A-2954-41A8-92ED-F71B53EC5032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D5B6-CBD9-4A1D-BF71-F7BA3DCA94B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eck 19"/>
          <p:cNvSpPr/>
          <p:nvPr userDrawn="1"/>
        </p:nvSpPr>
        <p:spPr>
          <a:xfrm>
            <a:off x="414339" y="6212929"/>
            <a:ext cx="288925" cy="648000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21" name="Picture 2" descr="C:\Users\Administrator\Documents\Projekte\CD - Präsentation Cognion Gruppe\Cognion Vorlagen Helmut\EUPro_deutsch_def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43620" b="19964"/>
          <a:stretch/>
        </p:blipFill>
        <p:spPr bwMode="auto">
          <a:xfrm>
            <a:off x="107505" y="5699348"/>
            <a:ext cx="725413" cy="3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14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E98C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AT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 userDrawn="1"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 userDrawn="1">
            <p:ph idx="1"/>
          </p:nvPr>
        </p:nvSpPr>
        <p:spPr>
          <a:xfrm>
            <a:off x="1144588" y="1556792"/>
            <a:ext cx="7678800" cy="4536504"/>
          </a:xfrm>
        </p:spPr>
        <p:txBody>
          <a:bodyPr/>
          <a:lstStyle>
            <a:lvl1pPr>
              <a:buClr>
                <a:srgbClr val="E98C25"/>
              </a:buClr>
              <a:defRPr/>
            </a:lvl1pPr>
            <a:lvl2pPr>
              <a:buClr>
                <a:srgbClr val="E98C25"/>
              </a:buClr>
              <a:defRPr/>
            </a:lvl2pPr>
            <a:lvl3pPr marL="746522" indent="-171450">
              <a:buClr>
                <a:srgbClr val="E98C25"/>
              </a:buClr>
              <a:buFont typeface="Arial" pitchFamily="34" charset="0"/>
              <a:buChar char="•"/>
              <a:defRPr/>
            </a:lvl3pPr>
            <a:lvl4pPr marL="945356" indent="-171450">
              <a:buClr>
                <a:srgbClr val="E98C25"/>
              </a:buClr>
              <a:buFont typeface="Calibri" pitchFamily="34" charset="0"/>
              <a:buChar char="◦"/>
              <a:defRPr/>
            </a:lvl4pPr>
            <a:lvl5pPr marL="1110854" indent="-157163">
              <a:buClr>
                <a:srgbClr val="E98C25"/>
              </a:buClr>
              <a:buFont typeface="Symbol" pitchFamily="18" charset="2"/>
              <a:buChar char="-"/>
              <a:defRPr/>
            </a:lvl5pPr>
            <a:extLst/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0222EF1C-5ED9-46C5-9326-7D8BE6C15BFA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98C25"/>
                </a:solidFill>
              </a:defRPr>
            </a:lvl1pPr>
          </a:lstStyle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1144588" y="1377402"/>
            <a:ext cx="7678737" cy="71438"/>
            <a:chOff x="1144588" y="1377402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77402"/>
              <a:ext cx="7678737" cy="0"/>
            </a:xfrm>
            <a:prstGeom prst="line">
              <a:avLst/>
            </a:prstGeom>
            <a:ln w="50800">
              <a:solidFill>
                <a:srgbClr val="E98C2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48840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7A327FDE-14E9-464E-866E-2A9BDD5E47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2" y="5661249"/>
            <a:ext cx="742799" cy="5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127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829301" y="2703515"/>
            <a:ext cx="288925" cy="6346825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66676" y="5649915"/>
            <a:ext cx="288925" cy="454025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6" name="Picture 2" descr="C:\Users\Administrator\Documents\Projekte\CD - Präsentation Cognion Gruppe\Cognion Vorlagen Helmut\EUPro_deutsch_def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-2"/>
          <a:stretch>
            <a:fillRect/>
          </a:stretch>
        </p:blipFill>
        <p:spPr bwMode="auto">
          <a:xfrm>
            <a:off x="488951" y="5486402"/>
            <a:ext cx="2279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AT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36110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829301" y="2703515"/>
            <a:ext cx="288925" cy="6346825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66676" y="5649915"/>
            <a:ext cx="288925" cy="454025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endParaRPr lang="en-US" dirty="0"/>
          </a:p>
        </p:txBody>
      </p:sp>
      <p:pic>
        <p:nvPicPr>
          <p:cNvPr id="7" name="Picture 2" descr="C:\Users\Administrator\Documents\Projekte\CD - Präsentation Cognion Gruppe\Cognion Vorlagen Helmut\EUPro_deutsch_def.jpg">
            <a:extLst>
              <a:ext uri="{FF2B5EF4-FFF2-40B4-BE49-F238E27FC236}">
                <a16:creationId xmlns:a16="http://schemas.microsoft.com/office/drawing/2014/main" id="{F4604F0D-2DBB-40AA-AE52-B87691EA69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-2"/>
          <a:stretch>
            <a:fillRect/>
          </a:stretch>
        </p:blipFill>
        <p:spPr bwMode="auto">
          <a:xfrm>
            <a:off x="773906" y="5486403"/>
            <a:ext cx="17097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014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212929"/>
            <a:ext cx="288925" cy="648000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73BD-1D37-4806-A358-2F89C4210D3B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8" name="Picture 2" descr="C:\Users\Administrator\Documents\Projekte\CD - Präsentation Cognion Gruppe\Cognion Vorlagen Helmut\EUPro_deutsch_def.jpg">
            <a:extLst>
              <a:ext uri="{FF2B5EF4-FFF2-40B4-BE49-F238E27FC236}">
                <a16:creationId xmlns:a16="http://schemas.microsoft.com/office/drawing/2014/main" id="{07195227-A60D-431C-B52E-38105D9A098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43620" b="19964"/>
          <a:stretch/>
        </p:blipFill>
        <p:spPr bwMode="auto">
          <a:xfrm>
            <a:off x="286771" y="5699348"/>
            <a:ext cx="544060" cy="3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4026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588" y="1556792"/>
            <a:ext cx="7678800" cy="4536000"/>
          </a:xfrm>
        </p:spPr>
        <p:txBody>
          <a:bodyPr/>
          <a:lstStyle>
            <a:lvl1pPr>
              <a:buClr>
                <a:srgbClr val="002D86"/>
              </a:buClr>
              <a:defRPr/>
            </a:lvl1pPr>
            <a:lvl2pPr>
              <a:buClr>
                <a:srgbClr val="002D86"/>
              </a:buClr>
              <a:defRPr/>
            </a:lvl2pPr>
            <a:lvl3pPr>
              <a:buClr>
                <a:srgbClr val="002D86"/>
              </a:buClr>
              <a:defRPr/>
            </a:lvl3pPr>
            <a:lvl4pPr>
              <a:buClr>
                <a:srgbClr val="002D86"/>
              </a:buClr>
              <a:defRPr/>
            </a:lvl4pPr>
            <a:lvl5pPr>
              <a:buClr>
                <a:srgbClr val="002D86"/>
              </a:buClr>
              <a:defRPr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04AB-035F-49CE-8544-C0059FBCBE26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fld id="{A2F03648-B8D1-4657-BE08-488CA18B507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hteck 18"/>
          <p:cNvSpPr/>
          <p:nvPr userDrawn="1"/>
        </p:nvSpPr>
        <p:spPr>
          <a:xfrm>
            <a:off x="414339" y="6212929"/>
            <a:ext cx="288925" cy="648000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21" name="Picture 2" descr="C:\Users\Administrator\Documents\Projekte\CD - Präsentation Cognion Gruppe\Cognion Vorlagen Helmut\EUPro_deutsch_def.jpg">
            <a:extLst>
              <a:ext uri="{FF2B5EF4-FFF2-40B4-BE49-F238E27FC236}">
                <a16:creationId xmlns:a16="http://schemas.microsoft.com/office/drawing/2014/main" id="{3F88B188-4FE5-4427-A7F7-2DB4385A4AE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43620" b="19964"/>
          <a:stretch/>
        </p:blipFill>
        <p:spPr bwMode="auto">
          <a:xfrm>
            <a:off x="286771" y="5699348"/>
            <a:ext cx="544060" cy="3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6403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10" name="Datumsplatzhalter 1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D04AB-035F-49CE-8544-C0059FBCBE26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11" name="Fußzeilenplatzhalter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2" name="Foliennummernplatzhalter 22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D86"/>
                </a:solidFill>
              </a:defRPr>
            </a:lvl1pPr>
          </a:lstStyle>
          <a:p>
            <a:pPr>
              <a:defRPr/>
            </a:pPr>
            <a:fld id="{A2F03648-B8D1-4657-BE08-488CA18B507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6" name="Gerade Verbindung 15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hteck 17"/>
          <p:cNvSpPr/>
          <p:nvPr userDrawn="1"/>
        </p:nvSpPr>
        <p:spPr>
          <a:xfrm>
            <a:off x="414339" y="6212929"/>
            <a:ext cx="288925" cy="648000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19" name="Picture 2" descr="C:\Users\Administrator\Documents\Projekte\CD - Präsentation Cognion Gruppe\Cognion Vorlagen Helmut\EUPro_deutsch_def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43620" b="19964"/>
          <a:stretch/>
        </p:blipFill>
        <p:spPr bwMode="auto">
          <a:xfrm>
            <a:off x="107505" y="5699348"/>
            <a:ext cx="725413" cy="3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1540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44589" y="1556793"/>
            <a:ext cx="3649588" cy="453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46577" y="1556793"/>
            <a:ext cx="3876749" cy="4536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EC6A-2954-41A8-92ED-F71B53EC5032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10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4D5B6-CBD9-4A1D-BF71-F7BA3DCA94B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17" name="Gruppieren 16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002D8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hteck 19"/>
          <p:cNvSpPr/>
          <p:nvPr userDrawn="1"/>
        </p:nvSpPr>
        <p:spPr>
          <a:xfrm>
            <a:off x="414339" y="6212929"/>
            <a:ext cx="288925" cy="648000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22" name="Picture 2" descr="C:\Users\Administrator\Documents\Projekte\CD - Präsentation Cognion Gruppe\Cognion Vorlagen Helmut\EUPro_deutsch_def.jpg">
            <a:extLst>
              <a:ext uri="{FF2B5EF4-FFF2-40B4-BE49-F238E27FC236}">
                <a16:creationId xmlns:a16="http://schemas.microsoft.com/office/drawing/2014/main" id="{6015924D-18FF-4254-8DBD-EF77F0304DC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43620" b="19964"/>
          <a:stretch/>
        </p:blipFill>
        <p:spPr bwMode="auto">
          <a:xfrm>
            <a:off x="286771" y="5699348"/>
            <a:ext cx="544060" cy="34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3991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829301" y="2703515"/>
            <a:ext cx="288925" cy="6346825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66676" y="5649915"/>
            <a:ext cx="288925" cy="454025"/>
          </a:xfrm>
          <a:prstGeom prst="rect">
            <a:avLst/>
          </a:prstGeom>
          <a:solidFill>
            <a:srgbClr val="002D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7" name="Textplatzhalter 3"/>
          <p:cNvSpPr>
            <a:spLocks noGrp="1"/>
          </p:cNvSpPr>
          <p:nvPr>
            <p:ph type="body" sz="half" idx="3"/>
          </p:nvPr>
        </p:nvSpPr>
        <p:spPr>
          <a:xfrm>
            <a:off x="713251" y="3933056"/>
            <a:ext cx="3808041" cy="1152128"/>
          </a:xfrm>
        </p:spPr>
        <p:txBody>
          <a:bodyPr anchor="ctr"/>
          <a:lstStyle>
            <a:lvl1pPr marL="54864" indent="0">
              <a:spcBef>
                <a:spcPts val="0"/>
              </a:spcBef>
              <a:buNone/>
              <a:defRPr sz="1350" b="1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/>
            <a:r>
              <a:rPr lang="de-AT" noProof="0" dirty="0"/>
              <a:t>Textmasterformat bearbeiten</a:t>
            </a:r>
          </a:p>
        </p:txBody>
      </p:sp>
      <p:pic>
        <p:nvPicPr>
          <p:cNvPr id="8" name="Picture 2" descr="C:\Users\Administrator\Documents\Projekte\CD - Präsentation Cognion Gruppe\Cognion Vorlagen Helmut\EUPro_deutsch_def.jpg">
            <a:extLst>
              <a:ext uri="{FF2B5EF4-FFF2-40B4-BE49-F238E27FC236}">
                <a16:creationId xmlns:a16="http://schemas.microsoft.com/office/drawing/2014/main" id="{BD602B24-BF18-4577-B326-FA40BDD0FE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-2"/>
          <a:stretch>
            <a:fillRect/>
          </a:stretch>
        </p:blipFill>
        <p:spPr bwMode="auto">
          <a:xfrm>
            <a:off x="773906" y="5486403"/>
            <a:ext cx="170973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612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 rot="16200000">
            <a:off x="5779295" y="2653509"/>
            <a:ext cx="288925" cy="6446837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 rot="16200000">
            <a:off x="191295" y="5525295"/>
            <a:ext cx="288925" cy="703263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srgbClr val="F5E953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8020" y="2096852"/>
            <a:ext cx="7911965" cy="1512168"/>
          </a:xfrm>
        </p:spPr>
        <p:txBody>
          <a:bodyPr/>
          <a:lstStyle>
            <a:lvl1pPr marR="6858" algn="l">
              <a:defRPr sz="3000" b="1" cap="all" spc="0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688020" y="3645024"/>
            <a:ext cx="7916429" cy="1076712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1500" baseline="0">
                <a:solidFill>
                  <a:schemeClr val="bg1"/>
                </a:solidFill>
                <a:latin typeface="Calibri" pitchFamily="34" charset="0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51" y="5475371"/>
            <a:ext cx="1815188" cy="80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38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169F-C215-4615-93CB-E93E600AC8CD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3"/>
          </p:nvPr>
        </p:nvSpPr>
        <p:spPr>
          <a:xfrm>
            <a:off x="1259094" y="3429000"/>
            <a:ext cx="5718048" cy="977486"/>
          </a:xfrm>
        </p:spPr>
        <p:txBody>
          <a:bodyPr lIns="82296" bIns="0"/>
          <a:lstStyle>
            <a:lvl1pPr marL="411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1259633" y="2132856"/>
            <a:ext cx="7540270" cy="1249016"/>
          </a:xfrm>
        </p:spPr>
        <p:txBody>
          <a:bodyPr lIns="82296" bIns="0" anchor="b"/>
          <a:lstStyle>
            <a:lvl1pPr marL="41148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de-DE" sz="2850" b="0" kern="1200" cap="none" spc="-113" baseline="0" dirty="0" smtClean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3" y="5721326"/>
            <a:ext cx="1080120" cy="4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303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4588" y="1556793"/>
            <a:ext cx="7678800" cy="4536504"/>
          </a:xfrm>
        </p:spPr>
        <p:txBody>
          <a:bodyPr/>
          <a:lstStyle>
            <a:lvl1pPr>
              <a:buClr>
                <a:srgbClr val="C8C8C8"/>
              </a:buClr>
              <a:defRPr/>
            </a:lvl1pPr>
            <a:lvl2pPr>
              <a:buClr>
                <a:srgbClr val="C8C8C8"/>
              </a:buClr>
              <a:defRPr/>
            </a:lvl2pPr>
            <a:lvl3pPr>
              <a:buClr>
                <a:srgbClr val="C8C8C8"/>
              </a:buClr>
              <a:defRPr/>
            </a:lvl3pPr>
            <a:lvl4pPr>
              <a:buClr>
                <a:srgbClr val="C8C8C8"/>
              </a:buClr>
              <a:defRPr/>
            </a:lvl4pPr>
            <a:lvl5pPr>
              <a:buClr>
                <a:srgbClr val="C8C8C8"/>
              </a:buClr>
              <a:defRPr/>
            </a:lvl5pPr>
            <a:extLst/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155475" y="6147257"/>
            <a:ext cx="7667851" cy="212301"/>
          </a:xfrm>
        </p:spPr>
        <p:txBody>
          <a:bodyPr/>
          <a:lstStyle>
            <a:lvl1pPr marL="2381" indent="0">
              <a:spcBef>
                <a:spcPts val="0"/>
              </a:spcBef>
              <a:buNone/>
              <a:defRPr sz="75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Quelle:</a:t>
            </a:r>
          </a:p>
          <a:p>
            <a:pPr lvl="0"/>
            <a:r>
              <a:rPr lang="de-DE" dirty="0"/>
              <a:t> </a:t>
            </a:r>
            <a:endParaRPr lang="en-GB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8342" cy="1041256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1144588" y="1389380"/>
            <a:ext cx="7678737" cy="71438"/>
            <a:chOff x="1144588" y="1389380"/>
            <a:chExt cx="7678737" cy="71438"/>
          </a:xfrm>
        </p:grpSpPr>
        <p:cxnSp>
          <p:nvCxnSpPr>
            <p:cNvPr id="17" name="Gerade Verbindung 16"/>
            <p:cNvCxnSpPr/>
            <p:nvPr userDrawn="1"/>
          </p:nvCxnSpPr>
          <p:spPr bwMode="auto">
            <a:xfrm>
              <a:off x="1144588" y="1389380"/>
              <a:ext cx="7678737" cy="0"/>
            </a:xfrm>
            <a:prstGeom prst="line">
              <a:avLst/>
            </a:prstGeom>
            <a:ln w="50800">
              <a:solidFill>
                <a:srgbClr val="EDD7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 userDrawn="1"/>
          </p:nvCxnSpPr>
          <p:spPr bwMode="auto">
            <a:xfrm>
              <a:off x="1144588" y="1460818"/>
              <a:ext cx="7678737" cy="0"/>
            </a:xfrm>
            <a:prstGeom prst="line">
              <a:avLst/>
            </a:prstGeom>
            <a:ln w="19050">
              <a:solidFill>
                <a:srgbClr val="C8C8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umsplatzhalter 13"/>
          <p:cNvSpPr>
            <a:spLocks noGrp="1"/>
          </p:cNvSpPr>
          <p:nvPr>
            <p:ph type="dt" sz="half" idx="10"/>
          </p:nvPr>
        </p:nvSpPr>
        <p:spPr>
          <a:xfrm>
            <a:off x="6550026" y="6416677"/>
            <a:ext cx="1766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3D52B-707C-4C9D-A5C2-90D5BE508D00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2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1155700" y="6416677"/>
            <a:ext cx="53609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21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8283576" y="6423027"/>
            <a:ext cx="5365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6794-F809-4FC2-B314-01F23BDCCDD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414339" y="0"/>
            <a:ext cx="288925" cy="5589588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414339" y="6330950"/>
            <a:ext cx="288925" cy="539750"/>
          </a:xfrm>
          <a:prstGeom prst="rect">
            <a:avLst/>
          </a:prstGeom>
          <a:solidFill>
            <a:srgbClr val="2E77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>
              <a:solidFill>
                <a:prstClr val="white"/>
              </a:solidFill>
            </a:endParaRPr>
          </a:p>
        </p:txBody>
      </p: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3" y="5721326"/>
            <a:ext cx="1080120" cy="47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16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5.xml"/><Relationship Id="rId4" Type="http://schemas.openxmlformats.org/officeDocument/2006/relationships/slideLayout" Target="../slideLayouts/slideLayout94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9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0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5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slideLayout" Target="../slideLayouts/slideLayout123.xml"/><Relationship Id="rId7" Type="http://schemas.openxmlformats.org/officeDocument/2006/relationships/theme" Target="../theme/theme21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4.xml"/><Relationship Id="rId9" Type="http://schemas.openxmlformats.org/officeDocument/2006/relationships/image" Target="../media/image38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Layout" Target="../slideLayouts/slideLayout129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30.xml"/><Relationship Id="rId9" Type="http://schemas.openxmlformats.org/officeDocument/2006/relationships/image" Target="../media/image4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A5E5547-67F3-4A36-A801-CF1B14800ADC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baseline="0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2569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E98C25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FF7A00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0EB7002-52D8-44A8-9EB7-D94946A6A771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00549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FA5DE1D-DE50-4787-A2C1-212BFA1D07DE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37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005493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210866" indent="-257175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70EB7002-52D8-44A8-9EB7-D94946A6A771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0FA5DE1D-DE50-4787-A2C1-212BFA1D07DE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285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005493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210866" indent="-257175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70EB7002-52D8-44A8-9EB7-D94946A6A771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0FA5DE1D-DE50-4787-A2C1-212BFA1D07DE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3927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005493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210866" indent="-257175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17908359-E7F5-4FD2-A243-1984E0026821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D76878AF-72A8-4DE9-9812-98232B84767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89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66" r:id="rId4"/>
    <p:sldLayoutId id="2147483931" r:id="rId5"/>
    <p:sldLayoutId id="2147483932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002D86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17908359-E7F5-4FD2-A243-1984E0026821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D76878AF-72A8-4DE9-9812-98232B84767E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6369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002D86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2D86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ED03C00-EC3B-4198-A430-9B80B1A37D94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36C48E83-5B0C-459E-AE26-FBAFD74FD91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991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67" r:id="rId4"/>
    <p:sldLayoutId id="2147483943" r:id="rId5"/>
    <p:sldLayoutId id="2147483944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002D86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2D86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ED03C00-EC3B-4198-A430-9B80B1A37D94}" type="datetime1">
              <a:rPr lang="de-DE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002D86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36C48E83-5B0C-459E-AE26-FBAFD74FD912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897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002D86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0" fontAlgn="base" hangingPunct="0">
        <a:spcBef>
          <a:spcPct val="20000"/>
        </a:spcBef>
        <a:spcAft>
          <a:spcPct val="0"/>
        </a:spcAft>
        <a:buClr>
          <a:srgbClr val="002D86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2E77AE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7DF14D7D-3358-4A1E-A412-EB3BF1809963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2E77AE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2E77AE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4FCE6DE9-E669-4CC3-AF33-64B6C707BA3A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0104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C8C8C8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C8C8C8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C8C8C8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C8C8C8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C8C8C8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2E77AE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7DF14D7D-3358-4A1E-A412-EB3BF1809963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2E77AE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2E77AE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4FCE6DE9-E669-4CC3-AF33-64B6C707BA3A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825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C8C8C8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C8C8C8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C8C8C8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C8C8C8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C8C8C8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161B-D4B1-4E81-8BD5-E0F389724190}" type="datetimeFigureOut">
              <a:rPr lang="de-AT" smtClean="0"/>
              <a:t>28.10.2021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74F3-B013-4F9E-92CE-F917C03493D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76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A5E5547-67F3-4A36-A801-CF1B14800ADC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baseline="0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574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E98C25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FF7A00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8161B-D4B1-4E81-8BD5-E0F389724190}" type="datetimeFigureOut">
              <a:rPr lang="de-AT" smtClean="0"/>
              <a:t>28.10.2021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874F3-B013-4F9E-92CE-F917C03493D4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268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D7A6F51-BCB5-4F75-AC0A-75BD568F0DE9}"/>
              </a:ext>
            </a:extLst>
          </p:cNvPr>
          <p:cNvSpPr/>
          <p:nvPr/>
        </p:nvSpPr>
        <p:spPr>
          <a:xfrm rot="16200000">
            <a:off x="8818501" y="517373"/>
            <a:ext cx="298204" cy="350657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67544" y="260656"/>
            <a:ext cx="7992888" cy="58114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67545" y="1484788"/>
            <a:ext cx="7675562" cy="485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76456" y="452123"/>
            <a:ext cx="467544" cy="38459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619" b="1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itelplatzhalter 21">
            <a:extLst>
              <a:ext uri="{FF2B5EF4-FFF2-40B4-BE49-F238E27FC236}">
                <a16:creationId xmlns:a16="http://schemas.microsoft.com/office/drawing/2014/main" id="{27E3816F-943A-48F2-9817-58E0BA82509A}"/>
              </a:ext>
            </a:extLst>
          </p:cNvPr>
          <p:cNvSpPr txBox="1">
            <a:spLocks/>
          </p:cNvSpPr>
          <p:nvPr/>
        </p:nvSpPr>
        <p:spPr>
          <a:xfrm>
            <a:off x="467544" y="1052736"/>
            <a:ext cx="7992888" cy="4320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spc="0">
                <a:solidFill>
                  <a:srgbClr val="323232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8D0DC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8D0DC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8D0DC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8D0DC"/>
                </a:solidFill>
                <a:latin typeface="Consolas" pitchFamily="49" charset="0"/>
              </a:defRPr>
            </a:lvl9pPr>
            <a:extLst/>
          </a:lstStyle>
          <a:p>
            <a:endParaRPr lang="en-US" sz="1125" dirty="0">
              <a:solidFill>
                <a:srgbClr val="FF77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1D08FF0-48BF-4555-99B1-6BC4186417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4" y="6126063"/>
            <a:ext cx="549125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EEE1E9-FA78-4145-BE34-C7038048CA5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1"/>
          <a:stretch/>
        </p:blipFill>
        <p:spPr>
          <a:xfrm>
            <a:off x="6462212" y="5436878"/>
            <a:ext cx="2820759" cy="1800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6624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25" b="1" kern="1200" spc="0">
          <a:solidFill>
            <a:srgbClr val="323232"/>
          </a:solidFill>
          <a:latin typeface="Candara" panose="020E0502030303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69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69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69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69">
          <a:solidFill>
            <a:schemeClr val="tx1"/>
          </a:solidFill>
          <a:latin typeface="Calibri" pitchFamily="34" charset="0"/>
        </a:defRPr>
      </a:lvl5pPr>
      <a:lvl6pPr marL="257168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C8D0DC"/>
          </a:solidFill>
          <a:latin typeface="Consolas" pitchFamily="49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C8D0DC"/>
          </a:solidFill>
          <a:latin typeface="Consolas" pitchFamily="49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C8D0DC"/>
          </a:solidFill>
          <a:latin typeface="Consolas" pitchFamily="49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C8D0DC"/>
          </a:solidFill>
          <a:latin typeface="Consolas" pitchFamily="49" charset="0"/>
        </a:defRPr>
      </a:lvl9pPr>
      <a:extLst/>
    </p:titleStyle>
    <p:bodyStyle>
      <a:lvl1pPr marL="231273" indent="-192876" algn="l" rtl="0" eaLnBrk="1" fontAlgn="base" hangingPunct="1">
        <a:spcBef>
          <a:spcPts val="394"/>
        </a:spcBef>
        <a:spcAft>
          <a:spcPct val="0"/>
        </a:spcAft>
        <a:buClr>
          <a:srgbClr val="FF775F"/>
        </a:buClr>
        <a:buSzPct val="95000"/>
        <a:buFont typeface="Arial" panose="020B0604020202020204" pitchFamily="34" charset="0"/>
        <a:buChar char="•"/>
        <a:defRPr sz="1688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1pPr>
      <a:lvl2pPr marL="416113" indent="-160731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SzPct val="90000"/>
        <a:buFont typeface="Arial" panose="020B0604020202020204" pitchFamily="34" charset="0"/>
        <a:buChar char="•"/>
        <a:defRPr sz="1463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2pPr>
      <a:lvl3pPr marL="559878" indent="-128585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3pPr>
      <a:lvl4pPr marL="708999" indent="-128585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Arial" panose="020B0604020202020204" pitchFamily="34" charset="0"/>
        <a:buChar char="•"/>
        <a:defRPr sz="1238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4pPr>
      <a:lvl5pPr marL="833120" indent="-117869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5pPr>
      <a:lvl6pPr marL="961811" indent="-11829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1" indent="-10286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7832" indent="-10286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85843" indent="-10286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9D7A6F51-BCB5-4F75-AC0A-75BD568F0DE9}"/>
              </a:ext>
            </a:extLst>
          </p:cNvPr>
          <p:cNvSpPr/>
          <p:nvPr/>
        </p:nvSpPr>
        <p:spPr>
          <a:xfrm rot="16200000">
            <a:off x="8818501" y="517373"/>
            <a:ext cx="298204" cy="350657"/>
          </a:xfrm>
          <a:prstGeom prst="rect">
            <a:avLst/>
          </a:prstGeom>
          <a:solidFill>
            <a:srgbClr val="FF7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67544" y="260656"/>
            <a:ext cx="7992888" cy="581149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67545" y="1484788"/>
            <a:ext cx="7675562" cy="4857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676456" y="452123"/>
            <a:ext cx="467544" cy="384597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619" b="1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11" name="Titelplatzhalter 21">
            <a:extLst>
              <a:ext uri="{FF2B5EF4-FFF2-40B4-BE49-F238E27FC236}">
                <a16:creationId xmlns:a16="http://schemas.microsoft.com/office/drawing/2014/main" id="{27E3816F-943A-48F2-9817-58E0BA82509A}"/>
              </a:ext>
            </a:extLst>
          </p:cNvPr>
          <p:cNvSpPr txBox="1">
            <a:spLocks/>
          </p:cNvSpPr>
          <p:nvPr/>
        </p:nvSpPr>
        <p:spPr>
          <a:xfrm>
            <a:off x="467544" y="1052736"/>
            <a:ext cx="7992888" cy="43204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 spc="0">
                <a:solidFill>
                  <a:srgbClr val="323232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8D0DC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8D0DC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8D0DC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8D0DC"/>
                </a:solidFill>
                <a:latin typeface="Consolas" pitchFamily="49" charset="0"/>
              </a:defRPr>
            </a:lvl9pPr>
            <a:extLst/>
          </a:lstStyle>
          <a:p>
            <a:endParaRPr lang="en-US" sz="1125" dirty="0">
              <a:solidFill>
                <a:srgbClr val="FF775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12F50EE-E513-4F81-91A3-E646D7B4D53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20978"/>
            <a:ext cx="732167" cy="432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0B7B209-A013-421D-9D36-D6334597C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91"/>
          <a:stretch/>
        </p:blipFill>
        <p:spPr>
          <a:xfrm>
            <a:off x="5580112" y="5436878"/>
            <a:ext cx="3761012" cy="18002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56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25" b="1" kern="1200" spc="0">
          <a:solidFill>
            <a:srgbClr val="323232"/>
          </a:solidFill>
          <a:latin typeface="Candara" panose="020E050203030302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69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69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69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69">
          <a:solidFill>
            <a:schemeClr val="tx1"/>
          </a:solidFill>
          <a:latin typeface="Calibri" pitchFamily="34" charset="0"/>
        </a:defRPr>
      </a:lvl5pPr>
      <a:lvl6pPr marL="257168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C8D0DC"/>
          </a:solidFill>
          <a:latin typeface="Consolas" pitchFamily="49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C8D0DC"/>
          </a:solidFill>
          <a:latin typeface="Consolas" pitchFamily="49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C8D0DC"/>
          </a:solidFill>
          <a:latin typeface="Consolas" pitchFamily="49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2250">
          <a:solidFill>
            <a:srgbClr val="C8D0DC"/>
          </a:solidFill>
          <a:latin typeface="Consolas" pitchFamily="49" charset="0"/>
        </a:defRPr>
      </a:lvl9pPr>
      <a:extLst/>
    </p:titleStyle>
    <p:bodyStyle>
      <a:lvl1pPr marL="231273" indent="-192876" algn="l" rtl="0" eaLnBrk="1" fontAlgn="base" hangingPunct="1">
        <a:spcBef>
          <a:spcPts val="394"/>
        </a:spcBef>
        <a:spcAft>
          <a:spcPct val="0"/>
        </a:spcAft>
        <a:buClr>
          <a:srgbClr val="FF775F"/>
        </a:buClr>
        <a:buSzPct val="95000"/>
        <a:buFont typeface="Arial" panose="020B0604020202020204" pitchFamily="34" charset="0"/>
        <a:buChar char="•"/>
        <a:defRPr sz="1688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1pPr>
      <a:lvl2pPr marL="416113" indent="-160731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SzPct val="90000"/>
        <a:buFont typeface="Arial" panose="020B0604020202020204" pitchFamily="34" charset="0"/>
        <a:buChar char="•"/>
        <a:defRPr sz="1463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2pPr>
      <a:lvl3pPr marL="559878" indent="-128585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Arial" pitchFamily="34" charset="0"/>
        <a:buChar char="•"/>
        <a:defRPr sz="1350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3pPr>
      <a:lvl4pPr marL="708999" indent="-128585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Arial" panose="020B0604020202020204" pitchFamily="34" charset="0"/>
        <a:buChar char="•"/>
        <a:defRPr sz="1238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4pPr>
      <a:lvl5pPr marL="833120" indent="-117869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Arial" panose="020B0604020202020204" pitchFamily="34" charset="0"/>
        <a:buChar char="•"/>
        <a:defRPr sz="1125" kern="120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n-ea"/>
          <a:cs typeface="+mn-cs"/>
        </a:defRPr>
      </a:lvl5pPr>
      <a:lvl6pPr marL="961811" indent="-11829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1" indent="-10286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7832" indent="-10286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285843" indent="-102868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9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A5E5547-67F3-4A36-A801-CF1B14800ADC}" type="datetime1">
              <a:rPr lang="de-DE" smtClean="0"/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baseline="0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8322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E98C25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FF7A00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A5E5547-67F3-4A36-A801-CF1B14800ADC}" type="datetime1">
              <a:rPr lang="de-DE" smtClean="0"/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baseline="0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E98C25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0190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E98C25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E98C25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FF7A00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FF775F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2A5E5547-67F3-4A36-A801-CF1B14800ADC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baseline="0">
                <a:solidFill>
                  <a:srgbClr val="FF775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FF775F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9287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FF775F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FF775F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2A5E5547-67F3-4A36-A801-CF1B14800ADC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baseline="0">
                <a:solidFill>
                  <a:srgbClr val="FF775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FF775F"/>
                </a:solidFill>
                <a:latin typeface="Calibri" panose="020F0502020204030204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6CD2D8B4-A64C-4BE6-A7A2-9D3EAA12670B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3362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1" fontAlgn="base" hangingPunct="1">
        <a:spcBef>
          <a:spcPts val="525"/>
        </a:spcBef>
        <a:spcAft>
          <a:spcPct val="0"/>
        </a:spcAft>
        <a:buClr>
          <a:srgbClr val="FF775F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1" fontAlgn="base" hangingPunct="1">
        <a:spcBef>
          <a:spcPct val="20000"/>
        </a:spcBef>
        <a:spcAft>
          <a:spcPct val="0"/>
        </a:spcAft>
        <a:buClr>
          <a:srgbClr val="FF775F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smtClean="0">
                <a:solidFill>
                  <a:srgbClr val="C00000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6F6B7EAB-D711-498F-8DB8-B69D09DB39C8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baseline="0" dirty="0">
                <a:solidFill>
                  <a:srgbClr val="C00000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rgbClr val="C00000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0A41A9CF-AD73-4D2D-B194-9F2F0A45A924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057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64" r:id="rId4"/>
    <p:sldLayoutId id="2147483955" r:id="rId5"/>
    <p:sldLayoutId id="2147483956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smtClean="0">
                <a:solidFill>
                  <a:srgbClr val="C00000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6F6B7EAB-D711-498F-8DB8-B69D09DB39C8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 baseline="0" dirty="0">
                <a:solidFill>
                  <a:srgbClr val="C00000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 smtClean="0">
                <a:solidFill>
                  <a:srgbClr val="C00000"/>
                </a:solidFill>
                <a:latin typeface="Calibri" pitchFamily="34" charset="0"/>
                <a:cs typeface="+mn-cs"/>
              </a:defRPr>
            </a:lvl1pPr>
            <a:extLst/>
          </a:lstStyle>
          <a:p>
            <a:pPr>
              <a:defRPr/>
            </a:pPr>
            <a:fld id="{0A41A9CF-AD73-4D2D-B194-9F2F0A45A924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6896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C00000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10854" indent="-15716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1143000" y="476252"/>
            <a:ext cx="7677150" cy="1152525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27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1144588" y="1770063"/>
            <a:ext cx="7675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50026" y="6416677"/>
            <a:ext cx="1766888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0EB7002-52D8-44A8-9EB7-D94946A6A771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1155700" y="6416677"/>
            <a:ext cx="5360988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25">
                <a:solidFill>
                  <a:srgbClr val="00549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AT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283576" y="6423027"/>
            <a:ext cx="53657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900">
                <a:solidFill>
                  <a:srgbClr val="005493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FA5DE1D-DE50-4787-A2C1-212BFA1D07DE}" type="slidenum">
              <a:rPr lang="de-AT" smtClean="0"/>
              <a:pPr>
                <a:defRPr/>
              </a:pPr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453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65" r:id="rId4"/>
    <p:sldLayoutId id="2147483949" r:id="rId5"/>
    <p:sldLayoutId id="2147483950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kern="1200" spc="-75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>
          <a:solidFill>
            <a:schemeClr val="tx1"/>
          </a:solidFill>
          <a:latin typeface="Calibri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rgbClr val="C8D0DC"/>
          </a:solidFill>
          <a:latin typeface="Consolas" pitchFamily="49" charset="0"/>
        </a:defRPr>
      </a:lvl9pPr>
      <a:extLst/>
    </p:titleStyle>
    <p:bodyStyle>
      <a:lvl1pPr marL="308372" indent="-257175" algn="l" rtl="0" eaLnBrk="0" fontAlgn="base" hangingPunct="0">
        <a:spcBef>
          <a:spcPts val="525"/>
        </a:spcBef>
        <a:spcAft>
          <a:spcPct val="0"/>
        </a:spcAft>
        <a:buClr>
          <a:srgbClr val="005493"/>
        </a:buClr>
        <a:buSzPct val="95000"/>
        <a:buFont typeface="Wingdings" pitchFamily="2" charset="2"/>
        <a:buChar char=""/>
        <a:defRPr sz="225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54831" indent="-214313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SzPct val="90000"/>
        <a:buFont typeface="Wingdings" pitchFamily="2" charset="2"/>
        <a:buChar char=""/>
        <a:defRPr sz="195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6522" indent="-171450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45356" indent="-171450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Calibri" pitchFamily="34" charset="0"/>
        <a:buChar char="◦"/>
        <a:defRPr sz="165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210866" indent="-257175" algn="l" rtl="0" eaLnBrk="0" fontAlgn="base" hangingPunct="0">
        <a:spcBef>
          <a:spcPct val="20000"/>
        </a:spcBef>
        <a:spcAft>
          <a:spcPct val="0"/>
        </a:spcAft>
        <a:buClr>
          <a:srgbClr val="005493"/>
        </a:buClr>
        <a:buFont typeface="Symbol" pitchFamily="18" charset="2"/>
        <a:buChar char="-"/>
        <a:defRPr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82446" indent="-157734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70482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3716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84F9E-7A8B-4AA2-96DA-AAF8F247CF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AT" sz="4000" dirty="0"/>
              <a:t>Tiroler Handel</a:t>
            </a:r>
            <a:br>
              <a:rPr lang="de-AT" dirty="0"/>
            </a:br>
            <a:r>
              <a:rPr lang="de-AT" sz="2000" dirty="0">
                <a:solidFill>
                  <a:srgbClr val="E98C25"/>
                </a:solidFill>
              </a:rPr>
              <a:t>in Zeiten von CORONA</a:t>
            </a:r>
            <a:br>
              <a:rPr lang="de-AT" dirty="0"/>
            </a:br>
            <a:br>
              <a:rPr lang="de-AT" dirty="0"/>
            </a:b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4A5E099-8968-4DC5-9549-7D12BE4911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b="1" dirty="0"/>
              <a:t>Pressekonferenz, 28. Oktober 2021</a:t>
            </a:r>
          </a:p>
        </p:txBody>
      </p:sp>
    </p:spTree>
    <p:extLst>
      <p:ext uri="{BB962C8B-B14F-4D97-AF65-F5344CB8AC3E}">
        <p14:creationId xmlns:p14="http://schemas.microsoft.com/office/powerpoint/2010/main" val="331725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62B9B-1E68-4393-B135-AB90EC11D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Tirol besonders von Krise betroffen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1771E6-2804-4649-A6B1-C8C441A64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97" indent="0">
              <a:buNone/>
            </a:pPr>
            <a:r>
              <a:rPr lang="de-DE" sz="1800" dirty="0">
                <a:solidFill>
                  <a:srgbClr val="E98C25"/>
                </a:solidFill>
              </a:rPr>
              <a:t>Konjunkturvergleich Handel Österreich &amp; Tirol im I. Halbjahr 2021*</a:t>
            </a:r>
            <a:endParaRPr lang="de-DE" sz="16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0A10A8-7083-4500-A72B-83B15D9AA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4A67440-05B0-47F9-9C38-128801FA99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2300" y="6107684"/>
            <a:ext cx="7667851" cy="634545"/>
          </a:xfrm>
        </p:spPr>
        <p:txBody>
          <a:bodyPr/>
          <a:lstStyle/>
          <a:p>
            <a:r>
              <a:rPr lang="de-DE" dirty="0"/>
              <a:t>Datenbasis: Konjunkturdaten Statistik Austria, Leistungs- und Strukturerhebung Statistik Austria</a:t>
            </a:r>
          </a:p>
          <a:p>
            <a:r>
              <a:rPr lang="de-DE" dirty="0"/>
              <a:t>* Handel, Großhandel, Kfz-Wirtschaft: Jänner bis Mai 2021 (vorläufige Daten)</a:t>
            </a:r>
          </a:p>
          <a:p>
            <a:r>
              <a:rPr lang="de-DE" dirty="0"/>
              <a:t>* Einzelhandel: Jänner bis Juni 2021 (vorläufige Daten)</a:t>
            </a:r>
          </a:p>
          <a:p>
            <a:r>
              <a:rPr lang="de-DE" dirty="0"/>
              <a:t>Berechnungen: </a:t>
            </a:r>
            <a:r>
              <a:rPr lang="de-DE" dirty="0" err="1"/>
              <a:t>Economica</a:t>
            </a:r>
            <a:endParaRPr lang="de-DE" dirty="0"/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025C4D6-50B5-4E1D-B1AC-DC60BAAFE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76834" y="2204864"/>
            <a:ext cx="659033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09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42DB60-546E-429D-B00F-048836319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Handelsumsätze Jänner bis August 2021 </a:t>
            </a:r>
            <a:br>
              <a:rPr lang="de-AT" sz="2400" dirty="0"/>
            </a:br>
            <a:r>
              <a:rPr lang="de-AT" sz="2400" dirty="0"/>
              <a:t>über Vorkrisenniveau 2019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4E9735-B2AB-4929-B0B9-73498FF1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11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330180A-1EF4-47B5-917C-ACB1B43801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5475" y="6147257"/>
            <a:ext cx="7667851" cy="522103"/>
          </a:xfrm>
        </p:spPr>
        <p:txBody>
          <a:bodyPr/>
          <a:lstStyle/>
          <a:p>
            <a:r>
              <a:rPr lang="de-AT" dirty="0"/>
              <a:t>Datenbasis: Statistik Austria, Konjunkturstatistik</a:t>
            </a:r>
          </a:p>
          <a:p>
            <a:r>
              <a:rPr lang="de-AT" dirty="0"/>
              <a:t>Analysezeiträume jeweils für Jänner bis August (vorläufige Daten)</a:t>
            </a:r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99FD92A-5431-45CF-B50F-B0490B18F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185863" y="1903413"/>
            <a:ext cx="3240000" cy="347958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AAB039F-0BE7-4333-B150-1360D910597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930775" y="1903413"/>
            <a:ext cx="3240088" cy="34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7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395BB-AC02-491C-9C7A-5AD63316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Konjunkturentwicklung im Einzelhandel verläuft 2021  </a:t>
            </a:r>
            <a:br>
              <a:rPr lang="de-DE" sz="2400" dirty="0"/>
            </a:br>
            <a:r>
              <a:rPr lang="de-DE" sz="2400" dirty="0"/>
              <a:t>nahezu spiegelverkehrt zum Vorjahreszeitraum</a:t>
            </a:r>
            <a:endParaRPr lang="de-AT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A3EF6B5-F42E-4328-AFA9-CCA79421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27E7C5B4-F33A-4FA7-92AC-487E6061C7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55475" y="6147257"/>
            <a:ext cx="7667851" cy="522103"/>
          </a:xfrm>
        </p:spPr>
        <p:txBody>
          <a:bodyPr/>
          <a:lstStyle/>
          <a:p>
            <a:r>
              <a:rPr lang="de-AT" dirty="0"/>
              <a:t>Datenbasis: Statistik Austria, Konjunkturstatistik</a:t>
            </a:r>
          </a:p>
          <a:p>
            <a:r>
              <a:rPr lang="de-AT" dirty="0"/>
              <a:t>Analysezeiträume jeweils für Jänner bis August (vorläufige Daten)</a:t>
            </a:r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9CB2CB5-4FAE-43E7-90EE-C5C8EA8E24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3463" y="2027238"/>
            <a:ext cx="7366000" cy="313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75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9B455B4-35B4-480B-8416-44380316A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AF1997C-24E4-4D27-A939-C248B1BCBB6B}"/>
              </a:ext>
            </a:extLst>
          </p:cNvPr>
          <p:cNvSpPr txBox="1"/>
          <p:nvPr/>
        </p:nvSpPr>
        <p:spPr>
          <a:xfrm>
            <a:off x="899592" y="620688"/>
            <a:ext cx="26642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200" dirty="0">
                <a:latin typeface="Calibri" pitchFamily="34" charset="0"/>
              </a:rPr>
              <a:t>Hohe Zuwachsraten v.a. im Online-Handel </a:t>
            </a:r>
          </a:p>
          <a:p>
            <a:endParaRPr lang="de-AT" sz="2200" dirty="0">
              <a:latin typeface="Calibri" pitchFamily="34" charset="0"/>
            </a:endParaRPr>
          </a:p>
          <a:p>
            <a:r>
              <a:rPr lang="de-AT" sz="2200" dirty="0">
                <a:latin typeface="Calibri" pitchFamily="34" charset="0"/>
              </a:rPr>
              <a:t>Hohe Rückgänge v.a. im Sportartikelhandel</a:t>
            </a:r>
          </a:p>
        </p:txBody>
      </p:sp>
      <p:sp>
        <p:nvSpPr>
          <p:cNvPr id="7" name="Textplatzhalter 5">
            <a:extLst>
              <a:ext uri="{FF2B5EF4-FFF2-40B4-BE49-F238E27FC236}">
                <a16:creationId xmlns:a16="http://schemas.microsoft.com/office/drawing/2014/main" id="{25D5FA53-8E57-4B37-BD93-CB2C984B8C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5616" y="5940740"/>
            <a:ext cx="3128493" cy="84741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sz="750" dirty="0">
                <a:solidFill>
                  <a:schemeClr val="tx1"/>
                </a:solidFill>
              </a:rPr>
              <a:t>Datenbasis: Statistik Austria, </a:t>
            </a:r>
            <a:br>
              <a:rPr lang="de-DE" sz="750" dirty="0">
                <a:solidFill>
                  <a:schemeClr val="tx1"/>
                </a:solidFill>
              </a:rPr>
            </a:br>
            <a:r>
              <a:rPr lang="de-DE" sz="750" dirty="0">
                <a:solidFill>
                  <a:schemeClr val="tx1"/>
                </a:solidFill>
              </a:rPr>
              <a:t>Konjunkturstatistik</a:t>
            </a:r>
          </a:p>
          <a:p>
            <a:pPr>
              <a:spcBef>
                <a:spcPts val="0"/>
              </a:spcBef>
            </a:pPr>
            <a:r>
              <a:rPr lang="de-DE" sz="750" dirty="0">
                <a:solidFill>
                  <a:schemeClr val="tx1"/>
                </a:solidFill>
              </a:rPr>
              <a:t>Anmerkung: vorläufige Daten </a:t>
            </a:r>
          </a:p>
          <a:p>
            <a:pPr>
              <a:spcBef>
                <a:spcPts val="0"/>
              </a:spcBef>
            </a:pPr>
            <a:r>
              <a:rPr lang="de-DE" sz="750" dirty="0">
                <a:solidFill>
                  <a:schemeClr val="tx1"/>
                </a:solidFill>
              </a:rPr>
              <a:t>Berechnungen: </a:t>
            </a:r>
            <a:r>
              <a:rPr lang="de-DE" sz="750" dirty="0" err="1">
                <a:solidFill>
                  <a:schemeClr val="tx1"/>
                </a:solidFill>
              </a:rPr>
              <a:t>Economica</a:t>
            </a:r>
            <a:endParaRPr lang="de-DE" sz="750" dirty="0">
              <a:solidFill>
                <a:schemeClr val="tx1"/>
              </a:solidFill>
            </a:endParaRP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E12F36-B861-49DB-8EE1-DAEC07CAD6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19872" y="591123"/>
            <a:ext cx="5342097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44B8-1ADE-43AB-9244-029053E04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Arbeitsmarkt erholt sich nur langsam – Beschäftigungsstand </a:t>
            </a:r>
            <a:br>
              <a:rPr lang="de-AT" sz="2400" dirty="0"/>
            </a:br>
            <a:r>
              <a:rPr lang="de-AT" sz="2400" dirty="0"/>
              <a:t>im Handel noch nicht auf Vorkrisenniveau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4D26388-F05D-4FA7-8970-865E6769E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14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57CC55F-03D2-4B9C-823F-CC9C945A7E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Datenbasis: </a:t>
            </a:r>
            <a:r>
              <a:rPr lang="de-AT" dirty="0" err="1"/>
              <a:t>BaliWeb</a:t>
            </a:r>
            <a:endParaRPr lang="de-AT" dirty="0"/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699508-7A76-4577-8A42-B490634599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332000" y="2023564"/>
            <a:ext cx="3240000" cy="34794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D24FA4D-202D-4106-BF77-8B7D6FC11E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148064" y="2003301"/>
            <a:ext cx="3240000" cy="347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92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B148BB-330A-4784-83CC-3F3F4F9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Hohe Beschäftigungszuwächse im Online-Handel, </a:t>
            </a:r>
            <a:br>
              <a:rPr lang="de-AT" sz="2400" dirty="0"/>
            </a:br>
            <a:r>
              <a:rPr lang="de-AT" sz="2400" dirty="0"/>
              <a:t>hohe Rückgänge v.a. im Sportartikelhandel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C3A5A8-0054-4C3C-9565-3466FFD8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15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F42BE7-52F2-4342-81A2-09561ABAA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Datenbasis: </a:t>
            </a:r>
            <a:r>
              <a:rPr lang="de-AT" dirty="0" err="1"/>
              <a:t>BaliWeb</a:t>
            </a:r>
            <a:endParaRPr lang="de-AT" dirty="0"/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E50243F-AF65-46A8-96AA-D80A917BB3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67744" y="1660653"/>
            <a:ext cx="6186625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1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A3B8BA-F411-4AF6-BAA6-B083EB92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Offene Stellen vor allem im Großhandel und in der Kfz-Wirtschaft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C15080-B7D1-487C-AF34-9D8020E6A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16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75BBB6D-00C1-4F17-B546-BB05104318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Datenbasis: </a:t>
            </a:r>
            <a:r>
              <a:rPr lang="de-AT" dirty="0" err="1"/>
              <a:t>BaliWeb</a:t>
            </a:r>
            <a:endParaRPr lang="de-AT" dirty="0"/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12C75A2-A64E-41DB-AC9B-003477F67B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49463" y="1622424"/>
            <a:ext cx="5595651" cy="19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034D765-8ABA-4ACE-82E6-FFF4A16CBB8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65338" y="3975100"/>
            <a:ext cx="5632450" cy="20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21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E4E88-AAB7-4A7A-8B8E-7BB7440A9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Kurzarbeit nimmt kontinuierlich ab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A3380C-77BD-4F5A-8C8B-CA6F9C98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17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6B4E0CD-EA38-47BE-B683-80FABDCDC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Datenbasis: </a:t>
            </a:r>
            <a:r>
              <a:rPr lang="de-AT" dirty="0" err="1"/>
              <a:t>BaliWeb</a:t>
            </a:r>
            <a:endParaRPr lang="de-AT" dirty="0"/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F3B44B7-3BD6-4E78-8A14-E9AB29DE7D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14463" y="1995488"/>
            <a:ext cx="6907212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25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DA8C5-3E99-4A5D-992A-F75F841B5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Resümee: Konjunktur von COVID-19 geprägt – gerade in Tirol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668485-7A37-4B57-968F-7B10F603D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379" y="1940071"/>
            <a:ext cx="7678800" cy="45365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de-AT" sz="2200" dirty="0"/>
              <a:t>Tourismusintensive Bundesländer besonders von </a:t>
            </a:r>
            <a:br>
              <a:rPr lang="de-AT" sz="2200" dirty="0"/>
            </a:br>
            <a:r>
              <a:rPr lang="de-AT" sz="2200" dirty="0"/>
              <a:t>Covid-19-Pandemie betroffen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AT" sz="2200" dirty="0"/>
              <a:t>Konjunkturentwicklung im Handel stark von Krise geprägt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AT" sz="2000" dirty="0"/>
              <a:t>Handelsumsätze erreichen / übertreffen dennoch insgesamt bereits das Vorkrisenniveau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de-AT" sz="2000" dirty="0"/>
              <a:t>Hohe Divergenz zwischen den Einzelhandelsbranchen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de-AT" dirty="0"/>
              <a:t>hohe Umsatzzuwächse im Online-Handel treffen auf hohe Rückgänge </a:t>
            </a:r>
            <a:br>
              <a:rPr lang="de-AT" dirty="0"/>
            </a:br>
            <a:r>
              <a:rPr lang="de-AT" dirty="0"/>
              <a:t>im Sportartikeleinzelhandel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AT" sz="2200" dirty="0"/>
              <a:t>Arbeitsmarkt Handel erholt sich nur langsam</a:t>
            </a:r>
          </a:p>
          <a:p>
            <a:pPr marL="51197" indent="0">
              <a:buNone/>
            </a:pP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803DE8-A280-48B6-98DE-446FD108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567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78EC0-A0C5-434E-8FAE-A9D49337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Ausblick: Prognosen lassen auf Umsatzzuwächse </a:t>
            </a:r>
            <a:br>
              <a:rPr lang="de-AT" sz="2400" dirty="0"/>
            </a:br>
            <a:r>
              <a:rPr lang="de-AT" sz="2400" dirty="0"/>
              <a:t>für Gesamtjahr 2021 schließen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E0BC4-6400-4865-BF1D-6BD6DD6B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351" y="1861697"/>
            <a:ext cx="7678800" cy="4536504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AT" sz="2200" dirty="0"/>
              <a:t>Aktuelle WIFO-Prognosen gehen österreichweit von </a:t>
            </a:r>
            <a:br>
              <a:rPr lang="de-AT" sz="2200" dirty="0"/>
            </a:br>
            <a:r>
              <a:rPr lang="de-AT" sz="2200" dirty="0"/>
              <a:t>steigenden Handelsumsätzen 2021 aus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de-AT" sz="2000" dirty="0"/>
              <a:t>Konsumausgaben der privaten Haushalte werden sich erhöhen </a:t>
            </a:r>
            <a:br>
              <a:rPr lang="de-AT" sz="2000" dirty="0"/>
            </a:br>
            <a:r>
              <a:rPr lang="de-AT" sz="2000" dirty="0"/>
              <a:t>(vor allem bei dauerhaften Konsumgütern)</a:t>
            </a:r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de-AT" sz="2000" dirty="0"/>
              <a:t>Sparquote wird wieder sinken, wenngleich immer noch über </a:t>
            </a:r>
            <a:br>
              <a:rPr lang="de-AT" sz="2000" dirty="0"/>
            </a:br>
            <a:r>
              <a:rPr lang="de-AT" sz="2000" dirty="0"/>
              <a:t>dem Vorkrisenniveau liegen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AT" sz="2200" dirty="0"/>
              <a:t>Risiko betreffend des Infektionsgeschehens und damit verbundener Maßnahmen im Herbst/Winter bleibt </a:t>
            </a:r>
            <a:br>
              <a:rPr lang="de-AT" sz="2200" dirty="0"/>
            </a:br>
            <a:r>
              <a:rPr lang="de-AT" sz="2200" dirty="0"/>
              <a:t>weiterhin bestehen</a:t>
            </a:r>
          </a:p>
          <a:p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C906BB-A350-44F4-9DA4-A6BEA74F9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58886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B9A4F08-2974-46AE-95B6-F2E15990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266605C-D296-4E71-B6BB-9A58F8BC4C4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331640" y="1412776"/>
            <a:ext cx="7540270" cy="3456384"/>
          </a:xfrm>
        </p:spPr>
        <p:txBody>
          <a:bodyPr/>
          <a:lstStyle/>
          <a:p>
            <a:r>
              <a:rPr lang="de-AT" sz="2400" dirty="0">
                <a:solidFill>
                  <a:srgbClr val="E98C25"/>
                </a:solidFill>
              </a:rPr>
              <a:t>Ihre Gesprächspartner</a:t>
            </a:r>
            <a:br>
              <a:rPr lang="de-AT" sz="2000" dirty="0"/>
            </a:br>
            <a:br>
              <a:rPr lang="de-AT" sz="2000" dirty="0"/>
            </a:br>
            <a:r>
              <a:rPr lang="de-AT" sz="2200" b="1" dirty="0"/>
              <a:t>Mag. Dieter Unterberger</a:t>
            </a:r>
            <a:br>
              <a:rPr lang="de-AT" sz="2000" dirty="0"/>
            </a:br>
            <a:r>
              <a:rPr lang="de-AT" sz="2000" dirty="0"/>
              <a:t>Spartenobmann</a:t>
            </a:r>
          </a:p>
          <a:p>
            <a:r>
              <a:rPr lang="de-AT" sz="2000" dirty="0"/>
              <a:t>Wirtschaftskammer Tirol, Sparte Handel</a:t>
            </a:r>
            <a:br>
              <a:rPr lang="de-AT" sz="2000" dirty="0"/>
            </a:br>
            <a:br>
              <a:rPr lang="de-AT" sz="2000" dirty="0"/>
            </a:br>
            <a:r>
              <a:rPr lang="de-AT" sz="2200" b="1" dirty="0"/>
              <a:t>Mag. Peter </a:t>
            </a:r>
            <a:r>
              <a:rPr lang="de-AT" sz="2200" b="1" dirty="0" err="1"/>
              <a:t>Voithofer</a:t>
            </a:r>
            <a:br>
              <a:rPr lang="de-AT" sz="2000" dirty="0"/>
            </a:br>
            <a:r>
              <a:rPr lang="de-AT" sz="2000" dirty="0"/>
              <a:t>Economica Institut für Wirtschaftsforschung</a:t>
            </a:r>
          </a:p>
        </p:txBody>
      </p:sp>
    </p:spTree>
    <p:extLst>
      <p:ext uri="{BB962C8B-B14F-4D97-AF65-F5344CB8AC3E}">
        <p14:creationId xmlns:p14="http://schemas.microsoft.com/office/powerpoint/2010/main" val="377995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3967914-7988-4416-9794-1A5346A4900F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de-AT" sz="2000" dirty="0"/>
              <a:t>Danke für Ihre Aufmerksamkeit!</a:t>
            </a:r>
          </a:p>
          <a:p>
            <a:endParaRPr lang="de-AT" sz="2000" dirty="0"/>
          </a:p>
          <a:p>
            <a:r>
              <a:rPr lang="de-AT" sz="2000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11287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90CBD62-39AC-4025-8457-6EFBA5653F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197" indent="0">
              <a:spcBef>
                <a:spcPts val="1200"/>
              </a:spcBef>
              <a:buNone/>
            </a:pPr>
            <a:r>
              <a:rPr lang="de-AT" sz="2200" b="1" dirty="0">
                <a:solidFill>
                  <a:srgbClr val="E98C25"/>
                </a:solidFill>
              </a:rPr>
              <a:t>Struktur 2020</a:t>
            </a:r>
          </a:p>
          <a:p>
            <a:pPr marL="51197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AT" sz="2200" dirty="0"/>
              <a:t>Handel ist zentraler </a:t>
            </a:r>
            <a:r>
              <a:rPr lang="de-AT" sz="2200" b="1" dirty="0"/>
              <a:t>Wirtschaftsfaktor</a:t>
            </a:r>
            <a:r>
              <a:rPr lang="de-AT" sz="2200" dirty="0"/>
              <a:t> </a:t>
            </a:r>
          </a:p>
          <a:p>
            <a:pPr>
              <a:spcBef>
                <a:spcPts val="1200"/>
              </a:spcBef>
            </a:pPr>
            <a:r>
              <a:rPr lang="de-AT" sz="2000" dirty="0"/>
              <a:t>7.070 Unternehmen</a:t>
            </a:r>
          </a:p>
          <a:p>
            <a:pPr>
              <a:spcBef>
                <a:spcPts val="1200"/>
              </a:spcBef>
            </a:pPr>
            <a:r>
              <a:rPr lang="de-AT" sz="2000" dirty="0"/>
              <a:t>730 Gründungen</a:t>
            </a:r>
          </a:p>
          <a:p>
            <a:pPr>
              <a:spcBef>
                <a:spcPts val="1200"/>
              </a:spcBef>
            </a:pPr>
            <a:r>
              <a:rPr lang="de-AT" sz="2000" dirty="0"/>
              <a:t>49.060 </a:t>
            </a:r>
            <a:r>
              <a:rPr lang="de-AT" sz="2000" dirty="0" err="1"/>
              <a:t>unselbst</a:t>
            </a:r>
            <a:r>
              <a:rPr lang="de-AT" sz="2000" dirty="0"/>
              <a:t>. </a:t>
            </a:r>
            <a:br>
              <a:rPr lang="de-AT" sz="2000" dirty="0"/>
            </a:br>
            <a:r>
              <a:rPr lang="de-AT" sz="2000" dirty="0"/>
              <a:t>Beschäftigte</a:t>
            </a:r>
          </a:p>
          <a:p>
            <a:pPr>
              <a:spcBef>
                <a:spcPts val="1200"/>
              </a:spcBef>
            </a:pPr>
            <a:r>
              <a:rPr lang="de-AT" sz="2000" dirty="0"/>
              <a:t>€ 12,7 Mrd. Netto-Jahresumsatz</a:t>
            </a:r>
          </a:p>
          <a:p>
            <a:pPr marL="51197" indent="0">
              <a:buNone/>
            </a:pP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AA5D96-2010-43A8-989C-56B9F8763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936" y="1556793"/>
            <a:ext cx="5040560" cy="4536505"/>
          </a:xfrm>
        </p:spPr>
        <p:txBody>
          <a:bodyPr/>
          <a:lstStyle/>
          <a:p>
            <a:pPr marL="51197" indent="0">
              <a:buNone/>
            </a:pPr>
            <a:r>
              <a:rPr lang="de-AT" sz="2200" b="1" dirty="0">
                <a:solidFill>
                  <a:srgbClr val="E98C25"/>
                </a:solidFill>
              </a:rPr>
              <a:t>Konjunktur Jänner bis August 2021</a:t>
            </a:r>
          </a:p>
          <a:p>
            <a:pPr marL="51197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de-AT" sz="2200" b="1" dirty="0"/>
              <a:t>Handelsumsätze</a:t>
            </a:r>
            <a:r>
              <a:rPr lang="de-AT" sz="2200" dirty="0"/>
              <a:t> bereits über Vorkrisenniveau 2019</a:t>
            </a:r>
          </a:p>
          <a:p>
            <a:pPr>
              <a:spcBef>
                <a:spcPts val="1200"/>
              </a:spcBef>
            </a:pPr>
            <a:r>
              <a:rPr lang="de-AT" sz="2000" dirty="0"/>
              <a:t>+10,9% höhere Umsätze als 2020</a:t>
            </a:r>
          </a:p>
          <a:p>
            <a:pPr lvl="1">
              <a:spcBef>
                <a:spcPts val="600"/>
              </a:spcBef>
            </a:pPr>
            <a:r>
              <a:rPr lang="de-AT" sz="1700" dirty="0"/>
              <a:t>+2,6% über Vorkrisenniveau 2019</a:t>
            </a:r>
          </a:p>
          <a:p>
            <a:pPr lvl="1">
              <a:spcBef>
                <a:spcPts val="600"/>
              </a:spcBef>
              <a:spcAft>
                <a:spcPts val="1800"/>
              </a:spcAft>
            </a:pPr>
            <a:r>
              <a:rPr lang="de-AT" sz="1700" dirty="0"/>
              <a:t>Hohe Divergenz – tlw. wird Umsatzniveau 2019 bei weitem nicht erreicht</a:t>
            </a:r>
          </a:p>
          <a:p>
            <a:pPr marL="340518" lvl="1" indent="0">
              <a:spcBef>
                <a:spcPts val="1800"/>
              </a:spcBef>
              <a:buNone/>
            </a:pPr>
            <a:r>
              <a:rPr lang="de-AT" b="1" dirty="0"/>
              <a:t>Arbeitsmarkt erholt sich nur langsam</a:t>
            </a:r>
            <a:endParaRPr lang="de-AT" dirty="0"/>
          </a:p>
          <a:p>
            <a:pPr lvl="1">
              <a:spcBef>
                <a:spcPts val="600"/>
              </a:spcBef>
            </a:pPr>
            <a:r>
              <a:rPr lang="de-AT" sz="1700" dirty="0"/>
              <a:t>+1,3% mehr Handelsmitarbeiter*innen als 2020</a:t>
            </a:r>
          </a:p>
          <a:p>
            <a:pPr lvl="1">
              <a:spcBef>
                <a:spcPts val="600"/>
              </a:spcBef>
            </a:pPr>
            <a:r>
              <a:rPr lang="de-AT" sz="1700" dirty="0"/>
              <a:t>-0,4% gegenüber 2019</a:t>
            </a:r>
          </a:p>
          <a:p>
            <a:pPr lvl="1">
              <a:spcBef>
                <a:spcPts val="600"/>
              </a:spcBef>
            </a:pPr>
            <a:r>
              <a:rPr lang="de-AT" sz="1700" dirty="0"/>
              <a:t>Arbeitslosenzahlen steigen 2021 geringfügig</a:t>
            </a:r>
          </a:p>
          <a:p>
            <a:pPr lvl="1">
              <a:spcBef>
                <a:spcPts val="600"/>
              </a:spcBef>
            </a:pPr>
            <a:r>
              <a:rPr lang="de-AT" sz="1700" dirty="0"/>
              <a:t>Kurzarbeit nimmt kontinuierlich ab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B35764-42E0-4572-9A40-08A445F0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0B6A1A-93CE-4E48-B8CD-36DAD1FD9A3D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0EB928-3899-4C5D-AEB7-120C8C98D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1120C-FCAB-4FB0-B89E-C1B66E5A7BE6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E1AF24B-888D-45BD-8442-27791547F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Basisdaten: Statistik Austria / KSV 1870 / </a:t>
            </a:r>
            <a:r>
              <a:rPr lang="de-DE" dirty="0" err="1"/>
              <a:t>BaliWeb</a:t>
            </a:r>
            <a:r>
              <a:rPr lang="de-DE" dirty="0"/>
              <a:t> </a:t>
            </a:r>
          </a:p>
          <a:p>
            <a:r>
              <a:rPr lang="de-DE" dirty="0"/>
              <a:t>Berechnungen: </a:t>
            </a:r>
            <a:r>
              <a:rPr lang="de-DE" dirty="0" err="1"/>
              <a:t>Economica</a:t>
            </a:r>
            <a:endParaRPr lang="de-DE" dirty="0"/>
          </a:p>
          <a:p>
            <a:endParaRPr lang="de-AT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B23A399-0AFA-4069-9554-2C613BD7E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Tiroler Handel im Überblick</a:t>
            </a:r>
          </a:p>
        </p:txBody>
      </p:sp>
    </p:spTree>
    <p:extLst>
      <p:ext uri="{BB962C8B-B14F-4D97-AF65-F5344CB8AC3E}">
        <p14:creationId xmlns:p14="http://schemas.microsoft.com/office/powerpoint/2010/main" val="207099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9A48D88-AB54-4218-88BC-B1E5278F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4</a:t>
            </a:fld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B29C11-12A4-41B1-85A5-1B83E6BAFC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sz="2000" dirty="0"/>
              <a:t>Jahr 2020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AD57AF-AE94-47B1-A4EF-048F486A0B5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Struktur im Tiroler Handel</a:t>
            </a:r>
          </a:p>
        </p:txBody>
      </p:sp>
    </p:spTree>
    <p:extLst>
      <p:ext uri="{BB962C8B-B14F-4D97-AF65-F5344CB8AC3E}">
        <p14:creationId xmlns:p14="http://schemas.microsoft.com/office/powerpoint/2010/main" val="340392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509176-4109-4E08-8E42-4D7FDD7DF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297500"/>
            <a:ext cx="7776543" cy="1041256"/>
          </a:xfrm>
        </p:spPr>
        <p:txBody>
          <a:bodyPr/>
          <a:lstStyle/>
          <a:p>
            <a:r>
              <a:rPr lang="de-AT" sz="2400" dirty="0"/>
              <a:t>Zahl der Handelsunternehmen steigt in Covid-19-Krise weiter an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71D7E6-D6F0-4EC5-9960-B2052E59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2EF1C-5ED9-46C5-9326-7D8BE6C15BFA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977DFD-6D2F-4A48-BD05-C2AB7636F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5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A56F918-2E7D-453C-98DB-B4FF48F81F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Anmerkung: gerundete Werte, Hochrechnung für 2020</a:t>
            </a:r>
          </a:p>
          <a:p>
            <a:r>
              <a:rPr lang="de-AT" dirty="0"/>
              <a:t>Basisdaten: Statistik Austria / KSV 1870</a:t>
            </a:r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2EB504-6C79-44C2-A891-6F0120031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0434" y="2060848"/>
            <a:ext cx="628289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51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BB3366-1ED8-4015-BDB3-C4BA07C9F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Stabiles Gründungsgeschehen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9C361E-1189-4497-94B5-2326B594A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2EF1C-5ED9-46C5-9326-7D8BE6C15BFA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348E64-FADA-48CB-BCD1-57D50465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99A9F1B-E5E3-4BB3-9042-7BDBAF840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Anmerkung: gerundete Werte</a:t>
            </a:r>
          </a:p>
          <a:p>
            <a:r>
              <a:rPr lang="de-AT" dirty="0"/>
              <a:t>Daten: KSV 1870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6C5322F-58F2-492F-892B-4553F750D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21396" y="2483006"/>
            <a:ext cx="6822766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60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830B9-5705-4E3F-8A2E-D90697EF7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Zahl der Handelsbeschäftigten sinkt 2020 geringfügig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33AC79-2C0D-4010-A709-D89EAEE3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2EF1C-5ED9-46C5-9326-7D8BE6C15BFA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AB97AD-D0D9-4396-B01F-1973CB92D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53C21D7-8398-4145-8B86-04A2C8641D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Anmerkung: gerundete Werte</a:t>
            </a:r>
          </a:p>
          <a:p>
            <a:r>
              <a:rPr lang="de-AT" dirty="0"/>
              <a:t>Datenbasis: </a:t>
            </a:r>
            <a:r>
              <a:rPr lang="de-AT" dirty="0" err="1"/>
              <a:t>BaliWeb</a:t>
            </a:r>
            <a:endParaRPr lang="de-AT" dirty="0"/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10B1FF8-3067-4A70-A000-4EA5D96990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0555" y="2123006"/>
            <a:ext cx="628289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3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C5C67-EE8D-4470-AE0E-16A58A9DA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400" dirty="0"/>
              <a:t>Großhandel ist umsatzstärkster Handelssektor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063F76-8DB1-46F6-8403-ECC049E7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2EF1C-5ED9-46C5-9326-7D8BE6C15BFA}" type="datetime1">
              <a:rPr lang="de-DE" smtClean="0"/>
              <a:pPr>
                <a:defRPr/>
              </a:pPr>
              <a:t>28.10.2021</a:t>
            </a:fld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EB2570-21C2-4390-9A7C-C693B6FD9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AD5F6-47BD-48F2-9E68-ADC194C070EC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40AD7B8-4FC7-4F6A-A405-61DE2AFC45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Anmerkung: gerundete Werte</a:t>
            </a:r>
          </a:p>
          <a:p>
            <a:r>
              <a:rPr lang="de-AT" dirty="0"/>
              <a:t>Datenbasis: Statistik Austria</a:t>
            </a:r>
          </a:p>
          <a:p>
            <a:r>
              <a:rPr lang="de-AT" dirty="0"/>
              <a:t>Berechnungen: Economica</a:t>
            </a:r>
          </a:p>
          <a:p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0E8F47F-4892-4EB4-84ED-7CDD0624E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03233" y="2123006"/>
            <a:ext cx="6259091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64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9A48D88-AB54-4218-88BC-B1E5278F7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477B50-E6B9-4113-B7F0-9D8AECEFAAC2}" type="slidenum">
              <a:rPr lang="de-AT" smtClean="0"/>
              <a:pPr>
                <a:defRPr/>
              </a:pPr>
              <a:t>9</a:t>
            </a:fld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B29C11-12A4-41B1-85A5-1B83E6BAFCF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de-DE" sz="2000" dirty="0"/>
              <a:t>Jänner bis August 2021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1AD57AF-AE94-47B1-A4EF-048F486A0B5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de-DE" dirty="0"/>
              <a:t>Konjunkturentwicklung im Tiroler Handel</a:t>
            </a:r>
          </a:p>
        </p:txBody>
      </p:sp>
    </p:spTree>
    <p:extLst>
      <p:ext uri="{BB962C8B-B14F-4D97-AF65-F5344CB8AC3E}">
        <p14:creationId xmlns:p14="http://schemas.microsoft.com/office/powerpoint/2010/main" val="1254951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nomica">
  <a:themeElements>
    <a:clrScheme name="Economica">
      <a:dk1>
        <a:sysClr val="windowText" lastClr="000000"/>
      </a:dk1>
      <a:lt1>
        <a:sysClr val="window" lastClr="FFFFFF"/>
      </a:lt1>
      <a:dk2>
        <a:srgbClr val="002060"/>
      </a:dk2>
      <a:lt2>
        <a:srgbClr val="FF0000"/>
      </a:lt2>
      <a:accent1>
        <a:srgbClr val="E98C25"/>
      </a:accent1>
      <a:accent2>
        <a:srgbClr val="C8C8C8"/>
      </a:accent2>
      <a:accent3>
        <a:srgbClr val="C00000"/>
      </a:accent3>
      <a:accent4>
        <a:srgbClr val="7F7F7F"/>
      </a:accent4>
      <a:accent5>
        <a:srgbClr val="009A46"/>
      </a:accent5>
      <a:accent6>
        <a:srgbClr val="FCDB12"/>
      </a:accent6>
      <a:hlink>
        <a:srgbClr val="0000FF"/>
      </a:hlink>
      <a:folHlink>
        <a:srgbClr val="800080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0FDA3950-437C-4522-A11A-27AA33635D15}"/>
    </a:ext>
  </a:extLst>
</a:theme>
</file>

<file path=ppt/theme/theme10.xml><?xml version="1.0" encoding="utf-8"?>
<a:theme xmlns:a="http://schemas.openxmlformats.org/drawingml/2006/main" name="1_RiskRe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20437FB0-636E-4671-9E27-75741ABE8FD3}"/>
    </a:ext>
  </a:extLst>
</a:theme>
</file>

<file path=ppt/theme/theme11.xml><?xml version="1.0" encoding="utf-8"?>
<a:theme xmlns:a="http://schemas.openxmlformats.org/drawingml/2006/main" name="Celex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9C1648F3-B010-4194-A68B-6236B2283C81}"/>
    </a:ext>
  </a:extLst>
</a:theme>
</file>

<file path=ppt/theme/theme12.xml><?xml version="1.0" encoding="utf-8"?>
<a:theme xmlns:a="http://schemas.openxmlformats.org/drawingml/2006/main" name="1_Celex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9C1648F3-B010-4194-A68B-6236B2283C81}"/>
    </a:ext>
  </a:extLst>
</a:theme>
</file>

<file path=ppt/theme/theme13.xml><?xml version="1.0" encoding="utf-8"?>
<a:theme xmlns:a="http://schemas.openxmlformats.org/drawingml/2006/main" name="InPro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4A5108E5-ADBB-4CD2-9479-E2CF8B7EA4DE}"/>
    </a:ext>
  </a:extLst>
</a:theme>
</file>

<file path=ppt/theme/theme14.xml><?xml version="1.0" encoding="utf-8"?>
<a:theme xmlns:a="http://schemas.openxmlformats.org/drawingml/2006/main" name="1_InPro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4A5108E5-ADBB-4CD2-9479-E2CF8B7EA4DE}"/>
    </a:ext>
  </a:extLst>
</a:theme>
</file>

<file path=ppt/theme/theme15.xml><?xml version="1.0" encoding="utf-8"?>
<a:theme xmlns:a="http://schemas.openxmlformats.org/drawingml/2006/main" name="EUPro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B3C0ECCD-61F5-421D-BE0A-E5D00002CF28}"/>
    </a:ext>
  </a:extLst>
</a:theme>
</file>

<file path=ppt/theme/theme16.xml><?xml version="1.0" encoding="utf-8"?>
<a:theme xmlns:a="http://schemas.openxmlformats.org/drawingml/2006/main" name="1_EUPro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B3C0ECCD-61F5-421D-BE0A-E5D00002CF28}"/>
    </a:ext>
  </a:extLst>
</a:theme>
</file>

<file path=ppt/theme/theme17.xml><?xml version="1.0" encoding="utf-8"?>
<a:theme xmlns:a="http://schemas.openxmlformats.org/drawingml/2006/main" name="ExAqua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9E15BEB6-416D-4802-8269-16DCE75F0C52}"/>
    </a:ext>
  </a:extLst>
</a:theme>
</file>

<file path=ppt/theme/theme18.xml><?xml version="1.0" encoding="utf-8"?>
<a:theme xmlns:a="http://schemas.openxmlformats.org/drawingml/2006/main" name="1_ExAqua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9E15BEB6-416D-4802-8269-16DCE75F0C52}"/>
    </a:ext>
  </a:extLst>
</a:theme>
</file>

<file path=ppt/theme/theme19.xml><?xml version="1.0" encoding="utf-8"?>
<a:theme xmlns:a="http://schemas.openxmlformats.org/drawingml/2006/main" name="Cogn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5A24EA57-5000-4451-89E2-937CA3665D5D}"/>
    </a:ext>
  </a:extLst>
</a:theme>
</file>

<file path=ppt/theme/theme2.xml><?xml version="1.0" encoding="utf-8"?>
<a:theme xmlns:a="http://schemas.openxmlformats.org/drawingml/2006/main" name="1_Economica">
  <a:themeElements>
    <a:clrScheme name="Economica">
      <a:dk1>
        <a:sysClr val="windowText" lastClr="000000"/>
      </a:dk1>
      <a:lt1>
        <a:sysClr val="window" lastClr="FFFFFF"/>
      </a:lt1>
      <a:dk2>
        <a:srgbClr val="002060"/>
      </a:dk2>
      <a:lt2>
        <a:srgbClr val="FF0000"/>
      </a:lt2>
      <a:accent1>
        <a:srgbClr val="E98C25"/>
      </a:accent1>
      <a:accent2>
        <a:srgbClr val="C8C8C8"/>
      </a:accent2>
      <a:accent3>
        <a:srgbClr val="C00000"/>
      </a:accent3>
      <a:accent4>
        <a:srgbClr val="7F7F7F"/>
      </a:accent4>
      <a:accent5>
        <a:srgbClr val="009A46"/>
      </a:accent5>
      <a:accent6>
        <a:srgbClr val="FCDB12"/>
      </a:accent6>
      <a:hlink>
        <a:srgbClr val="0000FF"/>
      </a:hlink>
      <a:folHlink>
        <a:srgbClr val="800080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0FDA3950-437C-4522-A11A-27AA33635D15}"/>
    </a:ext>
  </a:extLst>
</a:theme>
</file>

<file path=ppt/theme/theme20.xml><?xml version="1.0" encoding="utf-8"?>
<a:theme xmlns:a="http://schemas.openxmlformats.org/drawingml/2006/main" name="1_Cogn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5A24EA57-5000-4451-89E2-937CA3665D5D}"/>
    </a:ext>
  </a:extLst>
</a:theme>
</file>

<file path=ppt/theme/theme21.xml><?xml version="1.0" encoding="utf-8"?>
<a:theme xmlns:a="http://schemas.openxmlformats.org/drawingml/2006/main" name="Economica Gmbh 16_9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onomica Gmbh 16_9" id="{A616FE0C-1813-40A8-8B20-8C0AA2CD8A60}" vid="{D5B05A16-6F4E-4910-9422-EC99833CF802}"/>
    </a:ext>
  </a:extLst>
</a:theme>
</file>

<file path=ppt/theme/theme22.xml><?xml version="1.0" encoding="utf-8"?>
<a:theme xmlns:a="http://schemas.openxmlformats.org/drawingml/2006/main" name="1_Economica Gmbh 16_9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conomica Gmbh 16_9" id="{A616FE0C-1813-40A8-8B20-8C0AA2CD8A60}" vid="{D5B05A16-6F4E-4910-9422-EC99833CF802}"/>
    </a:ext>
  </a:extLst>
</a:theme>
</file>

<file path=ppt/theme/theme2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conomica Kärnten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0FDA3950-437C-4522-A11A-27AA33635D15}"/>
    </a:ext>
  </a:extLst>
</a:theme>
</file>

<file path=ppt/theme/theme4.xml><?xml version="1.0" encoding="utf-8"?>
<a:theme xmlns:a="http://schemas.openxmlformats.org/drawingml/2006/main" name="1_Economica Kärnten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0FDA3950-437C-4522-A11A-27AA33635D15}"/>
    </a:ext>
  </a:extLst>
</a:theme>
</file>

<file path=ppt/theme/theme5.xml><?xml version="1.0" encoding="utf-8"?>
<a:theme xmlns:a="http://schemas.openxmlformats.org/drawingml/2006/main" name="Economica GmbH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EC4AC051-141B-4DB0-9069-8F03358FF450}"/>
    </a:ext>
  </a:extLst>
</a:theme>
</file>

<file path=ppt/theme/theme6.xml><?xml version="1.0" encoding="utf-8"?>
<a:theme xmlns:a="http://schemas.openxmlformats.org/drawingml/2006/main" name="1_Economica GmbH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EC4AC051-141B-4DB0-9069-8F03358FF450}"/>
    </a:ext>
  </a:extLst>
</a:theme>
</file>

<file path=ppt/theme/theme7.xml><?xml version="1.0" encoding="utf-8"?>
<a:theme xmlns:a="http://schemas.openxmlformats.org/drawingml/2006/main" name="SpEA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7E6E743E-F6A7-4B65-A376-8882DF68B48C}"/>
    </a:ext>
  </a:extLst>
</a:theme>
</file>

<file path=ppt/theme/theme8.xml><?xml version="1.0" encoding="utf-8"?>
<a:theme xmlns:a="http://schemas.openxmlformats.org/drawingml/2006/main" name="1_SpEA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  <a:latin typeface="Calibri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7E6E743E-F6A7-4B65-A376-8882DF68B48C}"/>
    </a:ext>
  </a:extLst>
</a:theme>
</file>

<file path=ppt/theme/theme9.xml><?xml version="1.0" encoding="utf-8"?>
<a:theme xmlns:a="http://schemas.openxmlformats.org/drawingml/2006/main" name="RiskRe">
  <a:themeElements>
    <a:clrScheme name="Economica">
      <a:dk1>
        <a:sysClr val="windowText" lastClr="000000"/>
      </a:dk1>
      <a:lt1>
        <a:sysClr val="window" lastClr="FFFFFF"/>
      </a:lt1>
      <a:dk2>
        <a:srgbClr val="D47D0A"/>
      </a:dk2>
      <a:lt2>
        <a:srgbClr val="CD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Iapetus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Iapetus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nion Formatvorlage (ab April 2017)" id="{DD9C817D-ECA3-4F18-B145-3C87D3144EE1}" vid="{20437FB0-636E-4671-9E27-75741ABE8FD3}"/>
    </a:ext>
  </a:extLst>
</a:theme>
</file>

<file path=ppt/theme/themeOverride1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0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1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2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3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4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5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6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7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8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19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0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1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2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3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4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5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6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7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8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9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0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1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2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3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4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9.xml><?xml version="1.0" encoding="utf-8"?>
<a:themeOverride xmlns:a="http://schemas.openxmlformats.org/drawingml/2006/main">
  <a:clrScheme name="Economica">
    <a:dk1>
      <a:sysClr val="windowText" lastClr="000000"/>
    </a:dk1>
    <a:lt1>
      <a:sysClr val="window" lastClr="FFFFFF"/>
    </a:lt1>
    <a:dk2>
      <a:srgbClr val="D47D0A"/>
    </a:dk2>
    <a:lt2>
      <a:srgbClr val="CD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Cognion Formatvorlage (ab April 2017)</Template>
  <TotalTime>0</TotalTime>
  <Words>579</Words>
  <Application>Microsoft Office PowerPoint</Application>
  <PresentationFormat>Bildschirmpräsentation (4:3)</PresentationFormat>
  <Paragraphs>112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22</vt:i4>
      </vt:variant>
      <vt:variant>
        <vt:lpstr>Folientitel</vt:lpstr>
      </vt:variant>
      <vt:variant>
        <vt:i4>20</vt:i4>
      </vt:variant>
    </vt:vector>
  </HeadingPairs>
  <TitlesOfParts>
    <vt:vector size="51" baseType="lpstr">
      <vt:lpstr>Arial</vt:lpstr>
      <vt:lpstr>Calibri</vt:lpstr>
      <vt:lpstr>Calibri Light</vt:lpstr>
      <vt:lpstr>Candara</vt:lpstr>
      <vt:lpstr>Consolas</vt:lpstr>
      <vt:lpstr>Corbel</vt:lpstr>
      <vt:lpstr>Symbol</vt:lpstr>
      <vt:lpstr>Wingdings</vt:lpstr>
      <vt:lpstr>Wingdings 2</vt:lpstr>
      <vt:lpstr>Economica</vt:lpstr>
      <vt:lpstr>1_Economica</vt:lpstr>
      <vt:lpstr>Economica Kärnten</vt:lpstr>
      <vt:lpstr>1_Economica Kärnten</vt:lpstr>
      <vt:lpstr>Economica GmbH</vt:lpstr>
      <vt:lpstr>1_Economica GmbH</vt:lpstr>
      <vt:lpstr>SpEA</vt:lpstr>
      <vt:lpstr>1_SpEA</vt:lpstr>
      <vt:lpstr>RiskRe</vt:lpstr>
      <vt:lpstr>1_RiskRe</vt:lpstr>
      <vt:lpstr>Celex</vt:lpstr>
      <vt:lpstr>1_Celex</vt:lpstr>
      <vt:lpstr>InPro</vt:lpstr>
      <vt:lpstr>1_InPro</vt:lpstr>
      <vt:lpstr>EUPro</vt:lpstr>
      <vt:lpstr>1_EUPro</vt:lpstr>
      <vt:lpstr>ExAqua</vt:lpstr>
      <vt:lpstr>1_ExAqua</vt:lpstr>
      <vt:lpstr>Cognion</vt:lpstr>
      <vt:lpstr>1_Cognion</vt:lpstr>
      <vt:lpstr>Economica Gmbh 16_9</vt:lpstr>
      <vt:lpstr>1_Economica Gmbh 16_9</vt:lpstr>
      <vt:lpstr>Tiroler Handel in Zeiten von CORONA  </vt:lpstr>
      <vt:lpstr>PowerPoint-Präsentation</vt:lpstr>
      <vt:lpstr>Tiroler Handel im Überblick</vt:lpstr>
      <vt:lpstr>PowerPoint-Präsentation</vt:lpstr>
      <vt:lpstr>Zahl der Handelsunternehmen steigt in Covid-19-Krise weiter an</vt:lpstr>
      <vt:lpstr>Stabiles Gründungsgeschehen</vt:lpstr>
      <vt:lpstr>Zahl der Handelsbeschäftigten sinkt 2020 geringfügig</vt:lpstr>
      <vt:lpstr>Großhandel ist umsatzstärkster Handelssektor</vt:lpstr>
      <vt:lpstr>PowerPoint-Präsentation</vt:lpstr>
      <vt:lpstr>Tirol besonders von Krise betroffen</vt:lpstr>
      <vt:lpstr>Handelsumsätze Jänner bis August 2021  über Vorkrisenniveau 2019</vt:lpstr>
      <vt:lpstr>Konjunkturentwicklung im Einzelhandel verläuft 2021   nahezu spiegelverkehrt zum Vorjahreszeitraum</vt:lpstr>
      <vt:lpstr>PowerPoint-Präsentation</vt:lpstr>
      <vt:lpstr>Arbeitsmarkt erholt sich nur langsam – Beschäftigungsstand  im Handel noch nicht auf Vorkrisenniveau</vt:lpstr>
      <vt:lpstr>Hohe Beschäftigungszuwächse im Online-Handel,  hohe Rückgänge v.a. im Sportartikelhandel</vt:lpstr>
      <vt:lpstr>Offene Stellen vor allem im Großhandel und in der Kfz-Wirtschaft</vt:lpstr>
      <vt:lpstr>Kurzarbeit nimmt kontinuierlich ab</vt:lpstr>
      <vt:lpstr>Resümee: Konjunktur von COVID-19 geprägt – gerade in Tirol</vt:lpstr>
      <vt:lpstr>Ausblick: Prognosen lassen auf Umsatzzuwächse  für Gesamtjahr 2021 schließen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Wohlstand durch Sport</dc:title>
  <dc:creator>Armin</dc:creator>
  <cp:lastModifiedBy>Rappold Marco, WKT-MaKo</cp:lastModifiedBy>
  <cp:revision>155</cp:revision>
  <cp:lastPrinted>2021-10-19T10:23:16Z</cp:lastPrinted>
  <dcterms:created xsi:type="dcterms:W3CDTF">2017-06-22T07:44:24Z</dcterms:created>
  <dcterms:modified xsi:type="dcterms:W3CDTF">2021-10-28T10:30:12Z</dcterms:modified>
</cp:coreProperties>
</file>